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1"/>
  </p:sldMasterIdLst>
  <p:notesMasterIdLst>
    <p:notesMasterId r:id="rId16"/>
  </p:notesMasterIdLst>
  <p:handoutMasterIdLst>
    <p:handoutMasterId r:id="rId17"/>
  </p:handoutMasterIdLst>
  <p:sldIdLst>
    <p:sldId id="261" r:id="rId2"/>
    <p:sldId id="277" r:id="rId3"/>
    <p:sldId id="276" r:id="rId4"/>
    <p:sldId id="275" r:id="rId5"/>
    <p:sldId id="273" r:id="rId6"/>
    <p:sldId id="278" r:id="rId7"/>
    <p:sldId id="280" r:id="rId8"/>
    <p:sldId id="274" r:id="rId9"/>
    <p:sldId id="281" r:id="rId10"/>
    <p:sldId id="284" r:id="rId11"/>
    <p:sldId id="271" r:id="rId12"/>
    <p:sldId id="270" r:id="rId13"/>
    <p:sldId id="283" r:id="rId14"/>
    <p:sldId id="269" r:id="rId15"/>
  </p:sldIdLst>
  <p:sldSz cx="12192000" cy="6858000"/>
  <p:notesSz cx="6669088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A2A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36"/>
    <p:restoredTop sz="96311"/>
  </p:normalViewPr>
  <p:slideViewPr>
    <p:cSldViewPr snapToGrid="0" snapToObjects="1">
      <p:cViewPr varScale="1">
        <p:scale>
          <a:sx n="112" d="100"/>
          <a:sy n="112" d="100"/>
        </p:scale>
        <p:origin x="1014" y="108"/>
      </p:cViewPr>
      <p:guideLst/>
    </p:cSldViewPr>
  </p:slideViewPr>
  <p:outlineViewPr>
    <p:cViewPr>
      <p:scale>
        <a:sx n="33" d="100"/>
        <a:sy n="33" d="100"/>
      </p:scale>
      <p:origin x="0" y="-2115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46" d="100"/>
          <a:sy n="146" d="100"/>
        </p:scale>
        <p:origin x="5936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BfbswpGV3fw" TargetMode="External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BfbswpGV3fw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F47A26-A93F-488B-8412-CB17FA9F8FA2}" type="doc">
      <dgm:prSet loTypeId="urn:microsoft.com/office/officeart/2005/8/layout/lProcess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30FB71FA-8E60-4D6F-9857-83CC7C259336}">
      <dgm:prSet phldrT="[Texto]"/>
      <dgm:spPr/>
      <dgm:t>
        <a:bodyPr/>
        <a:lstStyle/>
        <a:p>
          <a:r>
            <a:rPr lang="es-ES" dirty="0" smtClean="0"/>
            <a:t>Plan Estratégico de Orientación </a:t>
          </a:r>
          <a:endParaRPr lang="es-ES" dirty="0"/>
        </a:p>
      </dgm:t>
    </dgm:pt>
    <dgm:pt modelId="{4CC29B77-7157-4F97-AFA8-D6436D24A765}" type="parTrans" cxnId="{5CE0EB1F-9E27-41A8-82EF-1EFCE9B9A67D}">
      <dgm:prSet/>
      <dgm:spPr/>
      <dgm:t>
        <a:bodyPr/>
        <a:lstStyle/>
        <a:p>
          <a:endParaRPr lang="es-ES"/>
        </a:p>
      </dgm:t>
    </dgm:pt>
    <dgm:pt modelId="{D6B90DD2-033D-4CBE-A718-3FD438BFBFFC}" type="sibTrans" cxnId="{5CE0EB1F-9E27-41A8-82EF-1EFCE9B9A67D}">
      <dgm:prSet/>
      <dgm:spPr/>
      <dgm:t>
        <a:bodyPr/>
        <a:lstStyle/>
        <a:p>
          <a:endParaRPr lang="es-ES"/>
        </a:p>
      </dgm:t>
    </dgm:pt>
    <dgm:pt modelId="{3C68C492-817A-4F5A-92C9-667ADE491BC4}">
      <dgm:prSet phldrT="[Texto]"/>
      <dgm:spPr/>
      <dgm:t>
        <a:bodyPr/>
        <a:lstStyle/>
        <a:p>
          <a:r>
            <a:rPr lang="es-ES" dirty="0" smtClean="0"/>
            <a:t>Potenciar la orientación en el sistema educativo.</a:t>
          </a:r>
          <a:endParaRPr lang="es-ES" dirty="0"/>
        </a:p>
      </dgm:t>
    </dgm:pt>
    <dgm:pt modelId="{5BF08F47-FD98-436B-8473-B77687E53997}" type="parTrans" cxnId="{7E1069C3-7912-4C7D-8F40-F9036D59DB1D}">
      <dgm:prSet/>
      <dgm:spPr/>
      <dgm:t>
        <a:bodyPr/>
        <a:lstStyle/>
        <a:p>
          <a:endParaRPr lang="es-ES"/>
        </a:p>
      </dgm:t>
    </dgm:pt>
    <dgm:pt modelId="{2BEC13B5-35BA-4755-A36B-908BFB6D8710}" type="sibTrans" cxnId="{7E1069C3-7912-4C7D-8F40-F9036D59DB1D}">
      <dgm:prSet/>
      <dgm:spPr/>
      <dgm:t>
        <a:bodyPr/>
        <a:lstStyle/>
        <a:p>
          <a:endParaRPr lang="es-ES"/>
        </a:p>
      </dgm:t>
    </dgm:pt>
    <dgm:pt modelId="{DA5965A5-2A85-4A7A-96D3-ECBE3F25EED8}" type="pres">
      <dgm:prSet presAssocID="{00F47A26-A93F-488B-8412-CB17FA9F8FA2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46B1541-4D01-4E4F-BAAC-DAF64817987B}" type="pres">
      <dgm:prSet presAssocID="{30FB71FA-8E60-4D6F-9857-83CC7C259336}" presName="compNode" presStyleCnt="0"/>
      <dgm:spPr/>
    </dgm:pt>
    <dgm:pt modelId="{C762468C-ACA6-4DEB-B950-BE5E28341E0A}" type="pres">
      <dgm:prSet presAssocID="{30FB71FA-8E60-4D6F-9857-83CC7C259336}" presName="aNode" presStyleLbl="bgShp" presStyleIdx="0" presStyleCnt="1" custLinFactNeighborY="-1679"/>
      <dgm:spPr/>
      <dgm:t>
        <a:bodyPr/>
        <a:lstStyle/>
        <a:p>
          <a:endParaRPr lang="es-ES"/>
        </a:p>
      </dgm:t>
    </dgm:pt>
    <dgm:pt modelId="{0D21009B-8910-457D-87F8-9E06D5D140E4}" type="pres">
      <dgm:prSet presAssocID="{30FB71FA-8E60-4D6F-9857-83CC7C259336}" presName="textNode" presStyleLbl="bgShp" presStyleIdx="0" presStyleCnt="1"/>
      <dgm:spPr/>
      <dgm:t>
        <a:bodyPr/>
        <a:lstStyle/>
        <a:p>
          <a:endParaRPr lang="es-ES"/>
        </a:p>
      </dgm:t>
    </dgm:pt>
    <dgm:pt modelId="{1E944D50-8AD6-4120-9223-83601E175C26}" type="pres">
      <dgm:prSet presAssocID="{30FB71FA-8E60-4D6F-9857-83CC7C259336}" presName="compChildNode" presStyleCnt="0"/>
      <dgm:spPr/>
    </dgm:pt>
    <dgm:pt modelId="{B52FB80D-CB00-4341-BB6D-43F5C3D56610}" type="pres">
      <dgm:prSet presAssocID="{30FB71FA-8E60-4D6F-9857-83CC7C259336}" presName="theInnerList" presStyleCnt="0"/>
      <dgm:spPr/>
    </dgm:pt>
    <dgm:pt modelId="{8232CC6B-98B7-4143-8975-96EB29FED208}" type="pres">
      <dgm:prSet presAssocID="{3C68C492-817A-4F5A-92C9-667ADE491BC4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CE0EB1F-9E27-41A8-82EF-1EFCE9B9A67D}" srcId="{00F47A26-A93F-488B-8412-CB17FA9F8FA2}" destId="{30FB71FA-8E60-4D6F-9857-83CC7C259336}" srcOrd="0" destOrd="0" parTransId="{4CC29B77-7157-4F97-AFA8-D6436D24A765}" sibTransId="{D6B90DD2-033D-4CBE-A718-3FD438BFBFFC}"/>
    <dgm:cxn modelId="{CA1D2E18-E68F-4548-9D4F-6BD2784CF113}" type="presOf" srcId="{3C68C492-817A-4F5A-92C9-667ADE491BC4}" destId="{8232CC6B-98B7-4143-8975-96EB29FED208}" srcOrd="0" destOrd="0" presId="urn:microsoft.com/office/officeart/2005/8/layout/lProcess2"/>
    <dgm:cxn modelId="{BD8DFE05-147F-4D51-B66E-0BBCEB83C1BC}" type="presOf" srcId="{30FB71FA-8E60-4D6F-9857-83CC7C259336}" destId="{C762468C-ACA6-4DEB-B950-BE5E28341E0A}" srcOrd="0" destOrd="0" presId="urn:microsoft.com/office/officeart/2005/8/layout/lProcess2"/>
    <dgm:cxn modelId="{7E1069C3-7912-4C7D-8F40-F9036D59DB1D}" srcId="{30FB71FA-8E60-4D6F-9857-83CC7C259336}" destId="{3C68C492-817A-4F5A-92C9-667ADE491BC4}" srcOrd="0" destOrd="0" parTransId="{5BF08F47-FD98-436B-8473-B77687E53997}" sibTransId="{2BEC13B5-35BA-4755-A36B-908BFB6D8710}"/>
    <dgm:cxn modelId="{968E76D5-3DFE-46BA-9262-BD9F36A21915}" type="presOf" srcId="{30FB71FA-8E60-4D6F-9857-83CC7C259336}" destId="{0D21009B-8910-457D-87F8-9E06D5D140E4}" srcOrd="1" destOrd="0" presId="urn:microsoft.com/office/officeart/2005/8/layout/lProcess2"/>
    <dgm:cxn modelId="{66782C16-103D-4534-9C73-96388E17CBC6}" type="presOf" srcId="{00F47A26-A93F-488B-8412-CB17FA9F8FA2}" destId="{DA5965A5-2A85-4A7A-96D3-ECBE3F25EED8}" srcOrd="0" destOrd="0" presId="urn:microsoft.com/office/officeart/2005/8/layout/lProcess2"/>
    <dgm:cxn modelId="{DC060215-AAC5-4522-AD75-98B4DF7E200F}" type="presParOf" srcId="{DA5965A5-2A85-4A7A-96D3-ECBE3F25EED8}" destId="{E46B1541-4D01-4E4F-BAAC-DAF64817987B}" srcOrd="0" destOrd="0" presId="urn:microsoft.com/office/officeart/2005/8/layout/lProcess2"/>
    <dgm:cxn modelId="{CCAF58B3-F79C-4362-A1D0-718A41DC0816}" type="presParOf" srcId="{E46B1541-4D01-4E4F-BAAC-DAF64817987B}" destId="{C762468C-ACA6-4DEB-B950-BE5E28341E0A}" srcOrd="0" destOrd="0" presId="urn:microsoft.com/office/officeart/2005/8/layout/lProcess2"/>
    <dgm:cxn modelId="{1B4FD529-6CDF-4FE7-A0FA-B95063AAEFA5}" type="presParOf" srcId="{E46B1541-4D01-4E4F-BAAC-DAF64817987B}" destId="{0D21009B-8910-457D-87F8-9E06D5D140E4}" srcOrd="1" destOrd="0" presId="urn:microsoft.com/office/officeart/2005/8/layout/lProcess2"/>
    <dgm:cxn modelId="{3DAECE34-FDA5-4E3A-AC7A-C7E323FD744A}" type="presParOf" srcId="{E46B1541-4D01-4E4F-BAAC-DAF64817987B}" destId="{1E944D50-8AD6-4120-9223-83601E175C26}" srcOrd="2" destOrd="0" presId="urn:microsoft.com/office/officeart/2005/8/layout/lProcess2"/>
    <dgm:cxn modelId="{AC2E45AE-FF8D-47B8-BE6B-5D77680BBE63}" type="presParOf" srcId="{1E944D50-8AD6-4120-9223-83601E175C26}" destId="{B52FB80D-CB00-4341-BB6D-43F5C3D56610}" srcOrd="0" destOrd="0" presId="urn:microsoft.com/office/officeart/2005/8/layout/lProcess2"/>
    <dgm:cxn modelId="{2E2352E7-9742-487B-BD99-5CBC503D09EA}" type="presParOf" srcId="{B52FB80D-CB00-4341-BB6D-43F5C3D56610}" destId="{8232CC6B-98B7-4143-8975-96EB29FED208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435415-ED6B-41A6-B94D-065EC83B57BC}" type="doc">
      <dgm:prSet loTypeId="urn:microsoft.com/office/officeart/2005/8/layout/hList3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ES"/>
        </a:p>
      </dgm:t>
    </dgm:pt>
    <dgm:pt modelId="{C45817A2-25F1-4D87-827D-34204280E768}">
      <dgm:prSet phldrT="[Texto]"/>
      <dgm:spPr/>
      <dgm:t>
        <a:bodyPr/>
        <a:lstStyle/>
        <a:p>
          <a:pPr rtl="0"/>
          <a:r>
            <a:rPr lang="es-ES" b="0" i="0" u="none" strike="noStrike" cap="none" dirty="0" smtClean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rPr>
            <a:t>El sistema educativo debe servir de base para la construcción del proyecto personal y profesional del alumnado.</a:t>
          </a:r>
          <a:endParaRPr lang="es-ES" dirty="0">
            <a:solidFill>
              <a:schemeClr val="bg1"/>
            </a:solidFill>
          </a:endParaRPr>
        </a:p>
      </dgm:t>
    </dgm:pt>
    <dgm:pt modelId="{CE9DDCFA-F079-488A-9A6E-AA86DC0B442E}" type="parTrans" cxnId="{D8867076-027C-4812-B8BD-A79C23B2AB95}">
      <dgm:prSet/>
      <dgm:spPr/>
      <dgm:t>
        <a:bodyPr/>
        <a:lstStyle/>
        <a:p>
          <a:endParaRPr lang="es-ES"/>
        </a:p>
      </dgm:t>
    </dgm:pt>
    <dgm:pt modelId="{1351DF11-8CF8-46EA-BDFB-A6EFE92A6363}" type="sibTrans" cxnId="{D8867076-027C-4812-B8BD-A79C23B2AB95}">
      <dgm:prSet/>
      <dgm:spPr/>
      <dgm:t>
        <a:bodyPr/>
        <a:lstStyle/>
        <a:p>
          <a:endParaRPr lang="es-ES"/>
        </a:p>
      </dgm:t>
    </dgm:pt>
    <dgm:pt modelId="{E44BA3E5-DBF2-41EF-BC3C-70D5D5522ED4}">
      <dgm:prSet phldrT="[Texto]"/>
      <dgm:spPr/>
      <dgm:t>
        <a:bodyPr/>
        <a:lstStyle/>
        <a:p>
          <a:pPr rtl="0"/>
          <a:r>
            <a:rPr lang="es-ES" b="0" i="0" u="none" strike="noStrike" cap="none" dirty="0" smtClean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rPr>
            <a:t>Autoconocimiento.</a:t>
          </a:r>
          <a:endParaRPr lang="es-ES" dirty="0">
            <a:solidFill>
              <a:schemeClr val="tx1"/>
            </a:solidFill>
          </a:endParaRPr>
        </a:p>
      </dgm:t>
    </dgm:pt>
    <dgm:pt modelId="{69996C9C-62FB-4E36-AE22-DA4B7095D8ED}" type="parTrans" cxnId="{90E06E4F-E2F7-4605-87C0-20F6671D4FE1}">
      <dgm:prSet/>
      <dgm:spPr/>
      <dgm:t>
        <a:bodyPr/>
        <a:lstStyle/>
        <a:p>
          <a:endParaRPr lang="es-ES"/>
        </a:p>
      </dgm:t>
    </dgm:pt>
    <dgm:pt modelId="{B860BDD5-6644-41A2-BB38-DB7B453DCA2D}" type="sibTrans" cxnId="{90E06E4F-E2F7-4605-87C0-20F6671D4FE1}">
      <dgm:prSet/>
      <dgm:spPr/>
      <dgm:t>
        <a:bodyPr/>
        <a:lstStyle/>
        <a:p>
          <a:endParaRPr lang="es-ES"/>
        </a:p>
      </dgm:t>
    </dgm:pt>
    <dgm:pt modelId="{E496B74D-EFD1-4ECE-8A17-9D71DE9FEFFC}">
      <dgm:prSet phldrT="[Texto]"/>
      <dgm:spPr/>
      <dgm:t>
        <a:bodyPr/>
        <a:lstStyle/>
        <a:p>
          <a:pPr rtl="0"/>
          <a:r>
            <a:rPr lang="es-ES" dirty="0" smtClean="0">
              <a:solidFill>
                <a:schemeClr val="tx1"/>
              </a:solidFill>
            </a:rPr>
            <a:t>Conocimiento del contexto formativo y</a:t>
          </a:r>
          <a:r>
            <a:rPr lang="es-ES" b="0" i="0" u="none" strike="noStrike" cap="none" dirty="0" smtClean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rPr>
            <a:t> sus itinerarios profesionales.</a:t>
          </a:r>
          <a:endParaRPr lang="es-ES" dirty="0">
            <a:solidFill>
              <a:schemeClr val="tx1"/>
            </a:solidFill>
          </a:endParaRPr>
        </a:p>
      </dgm:t>
    </dgm:pt>
    <dgm:pt modelId="{BCBB45D9-AE2E-4A6B-BF99-1FE9016844E8}" type="parTrans" cxnId="{AF557B2B-CA6F-47AA-A864-BEF841CD7348}">
      <dgm:prSet/>
      <dgm:spPr/>
      <dgm:t>
        <a:bodyPr/>
        <a:lstStyle/>
        <a:p>
          <a:endParaRPr lang="es-ES"/>
        </a:p>
      </dgm:t>
    </dgm:pt>
    <dgm:pt modelId="{84E0CA72-E262-4C70-BB6F-14B3D717CD83}" type="sibTrans" cxnId="{AF557B2B-CA6F-47AA-A864-BEF841CD7348}">
      <dgm:prSet/>
      <dgm:spPr/>
      <dgm:t>
        <a:bodyPr/>
        <a:lstStyle/>
        <a:p>
          <a:endParaRPr lang="es-ES"/>
        </a:p>
      </dgm:t>
    </dgm:pt>
    <dgm:pt modelId="{A2371C6F-ED09-416E-8FE2-AE2DAFD48C1C}">
      <dgm:prSet phldrT="[Texto]"/>
      <dgm:spPr/>
      <dgm:t>
        <a:bodyPr/>
        <a:lstStyle/>
        <a:p>
          <a:pPr rtl="0"/>
          <a:r>
            <a:rPr lang="es-ES" b="0" i="0" u="none" strike="noStrike" cap="none" dirty="0" smtClean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rPr>
            <a:t>Conocimiento </a:t>
          </a:r>
          <a:r>
            <a:rPr lang="es-ES" b="0" i="0" u="none" strike="noStrike" cap="none" smtClean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rPr>
            <a:t>de la realidad </a:t>
          </a:r>
          <a:r>
            <a:rPr lang="es-ES" b="0" i="0" u="none" strike="noStrike" cap="none" dirty="0" smtClean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rPr>
            <a:t>del mercado laboral y el contexto profesional.</a:t>
          </a:r>
          <a:endParaRPr lang="es-ES" dirty="0">
            <a:solidFill>
              <a:schemeClr val="tx1"/>
            </a:solidFill>
          </a:endParaRPr>
        </a:p>
      </dgm:t>
    </dgm:pt>
    <dgm:pt modelId="{7BFB1FA4-BE62-4574-8C2A-25BB0D61E2F2}" type="parTrans" cxnId="{7D8AAA19-328A-488D-9371-EB1FCBB1042A}">
      <dgm:prSet/>
      <dgm:spPr/>
      <dgm:t>
        <a:bodyPr/>
        <a:lstStyle/>
        <a:p>
          <a:endParaRPr lang="es-ES"/>
        </a:p>
      </dgm:t>
    </dgm:pt>
    <dgm:pt modelId="{FCB1DBC6-D4E6-44E6-B13D-7694805FA91A}" type="sibTrans" cxnId="{7D8AAA19-328A-488D-9371-EB1FCBB1042A}">
      <dgm:prSet/>
      <dgm:spPr/>
      <dgm:t>
        <a:bodyPr/>
        <a:lstStyle/>
        <a:p>
          <a:endParaRPr lang="es-ES"/>
        </a:p>
      </dgm:t>
    </dgm:pt>
    <dgm:pt modelId="{D5CC88FF-37A4-4895-9CCC-12572DD80959}" type="pres">
      <dgm:prSet presAssocID="{A8435415-ED6B-41A6-B94D-065EC83B57B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7811879-CE1C-4999-BE47-58D0BA9F51C6}" type="pres">
      <dgm:prSet presAssocID="{C45817A2-25F1-4D87-827D-34204280E768}" presName="roof" presStyleLbl="dkBgShp" presStyleIdx="0" presStyleCnt="2" custLinFactNeighborX="-742"/>
      <dgm:spPr/>
      <dgm:t>
        <a:bodyPr/>
        <a:lstStyle/>
        <a:p>
          <a:endParaRPr lang="es-ES"/>
        </a:p>
      </dgm:t>
    </dgm:pt>
    <dgm:pt modelId="{A168B576-74C0-435D-8ABE-2FBC439C8D72}" type="pres">
      <dgm:prSet presAssocID="{C45817A2-25F1-4D87-827D-34204280E768}" presName="pillars" presStyleCnt="0"/>
      <dgm:spPr/>
      <dgm:t>
        <a:bodyPr/>
        <a:lstStyle/>
        <a:p>
          <a:endParaRPr lang="es-ES"/>
        </a:p>
      </dgm:t>
    </dgm:pt>
    <dgm:pt modelId="{A3B9E7EF-3C71-4B68-AC48-16B3A9289688}" type="pres">
      <dgm:prSet presAssocID="{C45817A2-25F1-4D87-827D-34204280E768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112AA64-3195-4B0B-A3AB-332021E2C4FE}" type="pres">
      <dgm:prSet presAssocID="{E496B74D-EFD1-4ECE-8A17-9D71DE9FEFFC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BF5033C-1ED6-4BB5-9D17-C98764DBD754}" type="pres">
      <dgm:prSet presAssocID="{A2371C6F-ED09-416E-8FE2-AE2DAFD48C1C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F2E4DDE-AEAD-46E5-83E7-DED6844140FF}" type="pres">
      <dgm:prSet presAssocID="{C45817A2-25F1-4D87-827D-34204280E768}" presName="base" presStyleLbl="dkBgShp" presStyleIdx="1" presStyleCnt="2"/>
      <dgm:spPr/>
      <dgm:t>
        <a:bodyPr/>
        <a:lstStyle/>
        <a:p>
          <a:endParaRPr lang="es-ES"/>
        </a:p>
      </dgm:t>
    </dgm:pt>
  </dgm:ptLst>
  <dgm:cxnLst>
    <dgm:cxn modelId="{90E06E4F-E2F7-4605-87C0-20F6671D4FE1}" srcId="{C45817A2-25F1-4D87-827D-34204280E768}" destId="{E44BA3E5-DBF2-41EF-BC3C-70D5D5522ED4}" srcOrd="0" destOrd="0" parTransId="{69996C9C-62FB-4E36-AE22-DA4B7095D8ED}" sibTransId="{B860BDD5-6644-41A2-BB38-DB7B453DCA2D}"/>
    <dgm:cxn modelId="{D8867076-027C-4812-B8BD-A79C23B2AB95}" srcId="{A8435415-ED6B-41A6-B94D-065EC83B57BC}" destId="{C45817A2-25F1-4D87-827D-34204280E768}" srcOrd="0" destOrd="0" parTransId="{CE9DDCFA-F079-488A-9A6E-AA86DC0B442E}" sibTransId="{1351DF11-8CF8-46EA-BDFB-A6EFE92A6363}"/>
    <dgm:cxn modelId="{AF557B2B-CA6F-47AA-A864-BEF841CD7348}" srcId="{C45817A2-25F1-4D87-827D-34204280E768}" destId="{E496B74D-EFD1-4ECE-8A17-9D71DE9FEFFC}" srcOrd="1" destOrd="0" parTransId="{BCBB45D9-AE2E-4A6B-BF99-1FE9016844E8}" sibTransId="{84E0CA72-E262-4C70-BB6F-14B3D717CD83}"/>
    <dgm:cxn modelId="{9FE5115B-123A-4AC5-8838-C1EFE74CB9DA}" type="presOf" srcId="{E496B74D-EFD1-4ECE-8A17-9D71DE9FEFFC}" destId="{8112AA64-3195-4B0B-A3AB-332021E2C4FE}" srcOrd="0" destOrd="0" presId="urn:microsoft.com/office/officeart/2005/8/layout/hList3"/>
    <dgm:cxn modelId="{90BA9E79-8E83-4E72-95B2-8A0CF1775040}" type="presOf" srcId="{A2371C6F-ED09-416E-8FE2-AE2DAFD48C1C}" destId="{ABF5033C-1ED6-4BB5-9D17-C98764DBD754}" srcOrd="0" destOrd="0" presId="urn:microsoft.com/office/officeart/2005/8/layout/hList3"/>
    <dgm:cxn modelId="{44884B81-B923-4BAF-A4EE-DE54A719D011}" type="presOf" srcId="{A8435415-ED6B-41A6-B94D-065EC83B57BC}" destId="{D5CC88FF-37A4-4895-9CCC-12572DD80959}" srcOrd="0" destOrd="0" presId="urn:microsoft.com/office/officeart/2005/8/layout/hList3"/>
    <dgm:cxn modelId="{7D8AAA19-328A-488D-9371-EB1FCBB1042A}" srcId="{C45817A2-25F1-4D87-827D-34204280E768}" destId="{A2371C6F-ED09-416E-8FE2-AE2DAFD48C1C}" srcOrd="2" destOrd="0" parTransId="{7BFB1FA4-BE62-4574-8C2A-25BB0D61E2F2}" sibTransId="{FCB1DBC6-D4E6-44E6-B13D-7694805FA91A}"/>
    <dgm:cxn modelId="{7F9C3FA3-AF1D-4F0E-9DB8-38D25302D7B9}" type="presOf" srcId="{C45817A2-25F1-4D87-827D-34204280E768}" destId="{37811879-CE1C-4999-BE47-58D0BA9F51C6}" srcOrd="0" destOrd="0" presId="urn:microsoft.com/office/officeart/2005/8/layout/hList3"/>
    <dgm:cxn modelId="{74CEA792-93D4-41F3-8C48-7F1B6891D93E}" type="presOf" srcId="{E44BA3E5-DBF2-41EF-BC3C-70D5D5522ED4}" destId="{A3B9E7EF-3C71-4B68-AC48-16B3A9289688}" srcOrd="0" destOrd="0" presId="urn:microsoft.com/office/officeart/2005/8/layout/hList3"/>
    <dgm:cxn modelId="{6DD492E0-0B6F-4F89-A095-238F4A9FEF04}" type="presParOf" srcId="{D5CC88FF-37A4-4895-9CCC-12572DD80959}" destId="{37811879-CE1C-4999-BE47-58D0BA9F51C6}" srcOrd="0" destOrd="0" presId="urn:microsoft.com/office/officeart/2005/8/layout/hList3"/>
    <dgm:cxn modelId="{80DD75FB-DEE1-4F1F-A533-F19B41482A7F}" type="presParOf" srcId="{D5CC88FF-37A4-4895-9CCC-12572DD80959}" destId="{A168B576-74C0-435D-8ABE-2FBC439C8D72}" srcOrd="1" destOrd="0" presId="urn:microsoft.com/office/officeart/2005/8/layout/hList3"/>
    <dgm:cxn modelId="{D8B38DF9-EE0A-4361-A8AE-4186AA629206}" type="presParOf" srcId="{A168B576-74C0-435D-8ABE-2FBC439C8D72}" destId="{A3B9E7EF-3C71-4B68-AC48-16B3A9289688}" srcOrd="0" destOrd="0" presId="urn:microsoft.com/office/officeart/2005/8/layout/hList3"/>
    <dgm:cxn modelId="{C827C638-131E-4A58-96B3-DC806AB0749A}" type="presParOf" srcId="{A168B576-74C0-435D-8ABE-2FBC439C8D72}" destId="{8112AA64-3195-4B0B-A3AB-332021E2C4FE}" srcOrd="1" destOrd="0" presId="urn:microsoft.com/office/officeart/2005/8/layout/hList3"/>
    <dgm:cxn modelId="{326DC779-35F7-4D95-A038-FEB2FC293948}" type="presParOf" srcId="{A168B576-74C0-435D-8ABE-2FBC439C8D72}" destId="{ABF5033C-1ED6-4BB5-9D17-C98764DBD754}" srcOrd="2" destOrd="0" presId="urn:microsoft.com/office/officeart/2005/8/layout/hList3"/>
    <dgm:cxn modelId="{08B3BF0E-79A5-4A93-BC11-10C3EB3C4732}" type="presParOf" srcId="{D5CC88FF-37A4-4895-9CCC-12572DD80959}" destId="{7F2E4DDE-AEAD-46E5-83E7-DED6844140F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AD9A51-885C-4DDA-9BD5-823F6346956B}" type="doc">
      <dgm:prSet loTypeId="urn:microsoft.com/office/officeart/2005/8/layout/defaul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ES"/>
        </a:p>
      </dgm:t>
    </dgm:pt>
    <dgm:pt modelId="{B1C7C2B6-2C64-448D-AF57-841535905254}">
      <dgm:prSet phldrT="[Texto]"/>
      <dgm:spPr/>
      <dgm:t>
        <a:bodyPr/>
        <a:lstStyle/>
        <a:p>
          <a:r>
            <a:rPr lang="es-ES" dirty="0" smtClean="0"/>
            <a:t>Dar a conocer al alumnado profesiones…</a:t>
          </a:r>
          <a:endParaRPr lang="es-ES" dirty="0"/>
        </a:p>
      </dgm:t>
    </dgm:pt>
    <dgm:pt modelId="{C8B05521-0A21-4267-ADFC-DD6920E38C49}" type="parTrans" cxnId="{48FFBD6A-563C-497A-BAFA-451D60F2EB3C}">
      <dgm:prSet/>
      <dgm:spPr/>
      <dgm:t>
        <a:bodyPr/>
        <a:lstStyle/>
        <a:p>
          <a:endParaRPr lang="es-ES"/>
        </a:p>
      </dgm:t>
    </dgm:pt>
    <dgm:pt modelId="{3282D155-4FBA-47E6-A239-73F14AE5D66A}" type="sibTrans" cxnId="{48FFBD6A-563C-497A-BAFA-451D60F2EB3C}">
      <dgm:prSet/>
      <dgm:spPr/>
      <dgm:t>
        <a:bodyPr/>
        <a:lstStyle/>
        <a:p>
          <a:endParaRPr lang="es-ES"/>
        </a:p>
      </dgm:t>
    </dgm:pt>
    <dgm:pt modelId="{92DF7CA5-3CB4-480F-8DE2-7F8EE31F9DFC}">
      <dgm:prSet phldrT="[Texto]"/>
      <dgm:spPr/>
      <dgm:t>
        <a:bodyPr/>
        <a:lstStyle/>
        <a:p>
          <a:r>
            <a:rPr lang="es-ES" dirty="0" smtClean="0"/>
            <a:t>…que tienen una alta demanda de empleo…</a:t>
          </a:r>
          <a:endParaRPr lang="es-ES" dirty="0"/>
        </a:p>
      </dgm:t>
    </dgm:pt>
    <dgm:pt modelId="{1A9BA575-C408-4E07-9B74-AE6865C07B9E}" type="parTrans" cxnId="{42A50851-96D3-405B-B471-056FA39869D0}">
      <dgm:prSet/>
      <dgm:spPr/>
      <dgm:t>
        <a:bodyPr/>
        <a:lstStyle/>
        <a:p>
          <a:endParaRPr lang="es-ES"/>
        </a:p>
      </dgm:t>
    </dgm:pt>
    <dgm:pt modelId="{CFCE6229-9A7D-44C2-BAFC-A4EB29DDDD22}" type="sibTrans" cxnId="{42A50851-96D3-405B-B471-056FA39869D0}">
      <dgm:prSet/>
      <dgm:spPr/>
      <dgm:t>
        <a:bodyPr/>
        <a:lstStyle/>
        <a:p>
          <a:endParaRPr lang="es-ES"/>
        </a:p>
      </dgm:t>
    </dgm:pt>
    <dgm:pt modelId="{57D2E614-66B0-4F88-8EE8-98E7AEE9A46C}">
      <dgm:prSet phldrT="[Texto]"/>
      <dgm:spPr/>
      <dgm:t>
        <a:bodyPr/>
        <a:lstStyle/>
        <a:p>
          <a:r>
            <a:rPr lang="es-ES" dirty="0" smtClean="0"/>
            <a:t>…pero en las que cuesta encontrar profesionales</a:t>
          </a:r>
          <a:r>
            <a:rPr lang="es-ES" dirty="0" smtClean="0"/>
            <a:t>.</a:t>
          </a:r>
          <a:endParaRPr lang="es-ES" dirty="0"/>
        </a:p>
      </dgm:t>
    </dgm:pt>
    <dgm:pt modelId="{28E9F6F9-FFDC-41FA-82E1-7454D9F220BC}" type="parTrans" cxnId="{D669FA62-5570-4596-9C5A-8CA76F1EA74B}">
      <dgm:prSet/>
      <dgm:spPr/>
      <dgm:t>
        <a:bodyPr/>
        <a:lstStyle/>
        <a:p>
          <a:endParaRPr lang="es-ES"/>
        </a:p>
      </dgm:t>
    </dgm:pt>
    <dgm:pt modelId="{B7B61139-8362-4EBA-B461-5003E4A27146}" type="sibTrans" cxnId="{D669FA62-5570-4596-9C5A-8CA76F1EA74B}">
      <dgm:prSet/>
      <dgm:spPr/>
      <dgm:t>
        <a:bodyPr/>
        <a:lstStyle/>
        <a:p>
          <a:endParaRPr lang="es-ES"/>
        </a:p>
      </dgm:t>
    </dgm:pt>
    <dgm:pt modelId="{73162FF3-D106-4119-B24A-80DED36BA3DB}">
      <dgm:prSet phldrT="[Texto]"/>
      <dgm:spPr/>
      <dgm:t>
        <a:bodyPr/>
        <a:lstStyle/>
        <a:p>
          <a:r>
            <a:rPr lang="es-ES" dirty="0" smtClean="0"/>
            <a:t>Asociar </a:t>
          </a:r>
          <a:r>
            <a:rPr lang="es-ES" dirty="0" smtClean="0"/>
            <a:t>competencias personales… </a:t>
          </a:r>
          <a:endParaRPr lang="es-ES" dirty="0"/>
        </a:p>
      </dgm:t>
    </dgm:pt>
    <dgm:pt modelId="{E318D1EC-820F-4F89-AEB0-157085169678}" type="parTrans" cxnId="{6A7DD0DF-8743-4DF7-9EF9-8C3BA3805DA6}">
      <dgm:prSet/>
      <dgm:spPr/>
      <dgm:t>
        <a:bodyPr/>
        <a:lstStyle/>
        <a:p>
          <a:endParaRPr lang="es-ES"/>
        </a:p>
      </dgm:t>
    </dgm:pt>
    <dgm:pt modelId="{C2C1E5A0-4E5D-4E18-8463-83B0138DA9C0}" type="sibTrans" cxnId="{6A7DD0DF-8743-4DF7-9EF9-8C3BA3805DA6}">
      <dgm:prSet/>
      <dgm:spPr/>
      <dgm:t>
        <a:bodyPr/>
        <a:lstStyle/>
        <a:p>
          <a:endParaRPr lang="es-ES"/>
        </a:p>
      </dgm:t>
    </dgm:pt>
    <dgm:pt modelId="{41731D65-79CA-4A79-8AF8-87BE052D38B7}">
      <dgm:prSet phldrT="[Texto]"/>
      <dgm:spPr/>
      <dgm:t>
        <a:bodyPr/>
        <a:lstStyle/>
        <a:p>
          <a:r>
            <a:rPr lang="es-ES" dirty="0" smtClean="0"/>
            <a:t>…y oferta formativa de acceso a la profesión.</a:t>
          </a:r>
          <a:endParaRPr lang="es-ES" dirty="0"/>
        </a:p>
      </dgm:t>
    </dgm:pt>
    <dgm:pt modelId="{7CD64D8C-F567-46CC-A11B-13CD2959E415}" type="parTrans" cxnId="{1EFFC785-21BE-41B4-92A7-16DE12965B04}">
      <dgm:prSet/>
      <dgm:spPr/>
      <dgm:t>
        <a:bodyPr/>
        <a:lstStyle/>
        <a:p>
          <a:endParaRPr lang="es-ES"/>
        </a:p>
      </dgm:t>
    </dgm:pt>
    <dgm:pt modelId="{C5F00740-4DDB-4060-BB2F-950FF97C5FDB}" type="sibTrans" cxnId="{1EFFC785-21BE-41B4-92A7-16DE12965B04}">
      <dgm:prSet/>
      <dgm:spPr/>
      <dgm:t>
        <a:bodyPr/>
        <a:lstStyle/>
        <a:p>
          <a:endParaRPr lang="es-ES"/>
        </a:p>
      </dgm:t>
    </dgm:pt>
    <dgm:pt modelId="{6CFE6A3F-3B22-4EAC-B848-31C9C00CDB7E}" type="pres">
      <dgm:prSet presAssocID="{5DAD9A51-885C-4DDA-9BD5-823F6346956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25C53DD-5C73-42DF-B2CD-501A7C82BC33}" type="pres">
      <dgm:prSet presAssocID="{B1C7C2B6-2C64-448D-AF57-84153590525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675FCD0-A876-416F-BA5A-DA65AF2B46FA}" type="pres">
      <dgm:prSet presAssocID="{3282D155-4FBA-47E6-A239-73F14AE5D66A}" presName="sibTrans" presStyleCnt="0"/>
      <dgm:spPr/>
    </dgm:pt>
    <dgm:pt modelId="{80D7D1AC-0A00-4FDA-9335-9AB633CE9DE6}" type="pres">
      <dgm:prSet presAssocID="{92DF7CA5-3CB4-480F-8DE2-7F8EE31F9DF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5171BC4-E9B0-461A-BE94-D29233398D52}" type="pres">
      <dgm:prSet presAssocID="{CFCE6229-9A7D-44C2-BAFC-A4EB29DDDD22}" presName="sibTrans" presStyleCnt="0"/>
      <dgm:spPr/>
    </dgm:pt>
    <dgm:pt modelId="{5D9B377A-4D04-45EB-A19C-31BD13E490AD}" type="pres">
      <dgm:prSet presAssocID="{57D2E614-66B0-4F88-8EE8-98E7AEE9A46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C240CBF-D4CC-46A3-BDF6-8D6A57603FDF}" type="pres">
      <dgm:prSet presAssocID="{B7B61139-8362-4EBA-B461-5003E4A27146}" presName="sibTrans" presStyleCnt="0"/>
      <dgm:spPr/>
    </dgm:pt>
    <dgm:pt modelId="{1FD953E8-4FBC-4DC6-B8F1-BB38DDB21D39}" type="pres">
      <dgm:prSet presAssocID="{73162FF3-D106-4119-B24A-80DED36BA3D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5967FEE-392A-4A9C-A6F5-75C3D7D9AC66}" type="pres">
      <dgm:prSet presAssocID="{C2C1E5A0-4E5D-4E18-8463-83B0138DA9C0}" presName="sibTrans" presStyleCnt="0"/>
      <dgm:spPr/>
    </dgm:pt>
    <dgm:pt modelId="{2F2A1B1F-2476-4AE2-9D01-88DD4A0A6A9B}" type="pres">
      <dgm:prSet presAssocID="{41731D65-79CA-4A79-8AF8-87BE052D38B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2A50851-96D3-405B-B471-056FA39869D0}" srcId="{5DAD9A51-885C-4DDA-9BD5-823F6346956B}" destId="{92DF7CA5-3CB4-480F-8DE2-7F8EE31F9DFC}" srcOrd="1" destOrd="0" parTransId="{1A9BA575-C408-4E07-9B74-AE6865C07B9E}" sibTransId="{CFCE6229-9A7D-44C2-BAFC-A4EB29DDDD22}"/>
    <dgm:cxn modelId="{658A0D8B-F7F7-4630-8474-A6093769D639}" type="presOf" srcId="{41731D65-79CA-4A79-8AF8-87BE052D38B7}" destId="{2F2A1B1F-2476-4AE2-9D01-88DD4A0A6A9B}" srcOrd="0" destOrd="0" presId="urn:microsoft.com/office/officeart/2005/8/layout/default"/>
    <dgm:cxn modelId="{D669FA62-5570-4596-9C5A-8CA76F1EA74B}" srcId="{5DAD9A51-885C-4DDA-9BD5-823F6346956B}" destId="{57D2E614-66B0-4F88-8EE8-98E7AEE9A46C}" srcOrd="2" destOrd="0" parTransId="{28E9F6F9-FFDC-41FA-82E1-7454D9F220BC}" sibTransId="{B7B61139-8362-4EBA-B461-5003E4A27146}"/>
    <dgm:cxn modelId="{492FF243-0A3A-4B12-97C7-D05690B018A3}" type="presOf" srcId="{92DF7CA5-3CB4-480F-8DE2-7F8EE31F9DFC}" destId="{80D7D1AC-0A00-4FDA-9335-9AB633CE9DE6}" srcOrd="0" destOrd="0" presId="urn:microsoft.com/office/officeart/2005/8/layout/default"/>
    <dgm:cxn modelId="{B937AC97-BFD9-426E-A5E5-A01AAF086784}" type="presOf" srcId="{57D2E614-66B0-4F88-8EE8-98E7AEE9A46C}" destId="{5D9B377A-4D04-45EB-A19C-31BD13E490AD}" srcOrd="0" destOrd="0" presId="urn:microsoft.com/office/officeart/2005/8/layout/default"/>
    <dgm:cxn modelId="{48FFBD6A-563C-497A-BAFA-451D60F2EB3C}" srcId="{5DAD9A51-885C-4DDA-9BD5-823F6346956B}" destId="{B1C7C2B6-2C64-448D-AF57-841535905254}" srcOrd="0" destOrd="0" parTransId="{C8B05521-0A21-4267-ADFC-DD6920E38C49}" sibTransId="{3282D155-4FBA-47E6-A239-73F14AE5D66A}"/>
    <dgm:cxn modelId="{4501FFEC-CB51-40AC-B80C-01F1507D6D4F}" type="presOf" srcId="{5DAD9A51-885C-4DDA-9BD5-823F6346956B}" destId="{6CFE6A3F-3B22-4EAC-B848-31C9C00CDB7E}" srcOrd="0" destOrd="0" presId="urn:microsoft.com/office/officeart/2005/8/layout/default"/>
    <dgm:cxn modelId="{6A7DD0DF-8743-4DF7-9EF9-8C3BA3805DA6}" srcId="{5DAD9A51-885C-4DDA-9BD5-823F6346956B}" destId="{73162FF3-D106-4119-B24A-80DED36BA3DB}" srcOrd="3" destOrd="0" parTransId="{E318D1EC-820F-4F89-AEB0-157085169678}" sibTransId="{C2C1E5A0-4E5D-4E18-8463-83B0138DA9C0}"/>
    <dgm:cxn modelId="{1EFFC785-21BE-41B4-92A7-16DE12965B04}" srcId="{5DAD9A51-885C-4DDA-9BD5-823F6346956B}" destId="{41731D65-79CA-4A79-8AF8-87BE052D38B7}" srcOrd="4" destOrd="0" parTransId="{7CD64D8C-F567-46CC-A11B-13CD2959E415}" sibTransId="{C5F00740-4DDB-4060-BB2F-950FF97C5FDB}"/>
    <dgm:cxn modelId="{84454C9D-BE7F-4D17-AAD1-E3DB5EB521B8}" type="presOf" srcId="{B1C7C2B6-2C64-448D-AF57-841535905254}" destId="{825C53DD-5C73-42DF-B2CD-501A7C82BC33}" srcOrd="0" destOrd="0" presId="urn:microsoft.com/office/officeart/2005/8/layout/default"/>
    <dgm:cxn modelId="{084E8A19-26D9-4F79-8530-D1B5EDE2160A}" type="presOf" srcId="{73162FF3-D106-4119-B24A-80DED36BA3DB}" destId="{1FD953E8-4FBC-4DC6-B8F1-BB38DDB21D39}" srcOrd="0" destOrd="0" presId="urn:microsoft.com/office/officeart/2005/8/layout/default"/>
    <dgm:cxn modelId="{2E52AFE0-E40B-42D5-B2E6-44BC6CB28B18}" type="presParOf" srcId="{6CFE6A3F-3B22-4EAC-B848-31C9C00CDB7E}" destId="{825C53DD-5C73-42DF-B2CD-501A7C82BC33}" srcOrd="0" destOrd="0" presId="urn:microsoft.com/office/officeart/2005/8/layout/default"/>
    <dgm:cxn modelId="{58759A77-A00E-466E-B07B-EF82A0AE9739}" type="presParOf" srcId="{6CFE6A3F-3B22-4EAC-B848-31C9C00CDB7E}" destId="{8675FCD0-A876-416F-BA5A-DA65AF2B46FA}" srcOrd="1" destOrd="0" presId="urn:microsoft.com/office/officeart/2005/8/layout/default"/>
    <dgm:cxn modelId="{0BBD38F1-A5D2-4491-9671-6957A8658707}" type="presParOf" srcId="{6CFE6A3F-3B22-4EAC-B848-31C9C00CDB7E}" destId="{80D7D1AC-0A00-4FDA-9335-9AB633CE9DE6}" srcOrd="2" destOrd="0" presId="urn:microsoft.com/office/officeart/2005/8/layout/default"/>
    <dgm:cxn modelId="{99A7EFE3-22F1-4C2F-B67D-9FDA96746D97}" type="presParOf" srcId="{6CFE6A3F-3B22-4EAC-B848-31C9C00CDB7E}" destId="{65171BC4-E9B0-461A-BE94-D29233398D52}" srcOrd="3" destOrd="0" presId="urn:microsoft.com/office/officeart/2005/8/layout/default"/>
    <dgm:cxn modelId="{764981A2-2359-48C9-8872-C3583E00D858}" type="presParOf" srcId="{6CFE6A3F-3B22-4EAC-B848-31C9C00CDB7E}" destId="{5D9B377A-4D04-45EB-A19C-31BD13E490AD}" srcOrd="4" destOrd="0" presId="urn:microsoft.com/office/officeart/2005/8/layout/default"/>
    <dgm:cxn modelId="{B302D6C1-0D4F-48A6-8A43-CFBDB6053C99}" type="presParOf" srcId="{6CFE6A3F-3B22-4EAC-B848-31C9C00CDB7E}" destId="{AC240CBF-D4CC-46A3-BDF6-8D6A57603FDF}" srcOrd="5" destOrd="0" presId="urn:microsoft.com/office/officeart/2005/8/layout/default"/>
    <dgm:cxn modelId="{3D992D0C-6B86-40E5-A126-847A8C6B8FD4}" type="presParOf" srcId="{6CFE6A3F-3B22-4EAC-B848-31C9C00CDB7E}" destId="{1FD953E8-4FBC-4DC6-B8F1-BB38DDB21D39}" srcOrd="6" destOrd="0" presId="urn:microsoft.com/office/officeart/2005/8/layout/default"/>
    <dgm:cxn modelId="{51FA4EF4-73F7-4AFC-817B-734CA5B3B49C}" type="presParOf" srcId="{6CFE6A3F-3B22-4EAC-B848-31C9C00CDB7E}" destId="{A5967FEE-392A-4A9C-A6F5-75C3D7D9AC66}" srcOrd="7" destOrd="0" presId="urn:microsoft.com/office/officeart/2005/8/layout/default"/>
    <dgm:cxn modelId="{98A8EE8E-B85A-4CCA-A303-04BDDEC51532}" type="presParOf" srcId="{6CFE6A3F-3B22-4EAC-B848-31C9C00CDB7E}" destId="{2F2A1B1F-2476-4AE2-9D01-88DD4A0A6A9B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56B824-CD46-4C30-A0D3-EE9E7B41C922}" type="doc">
      <dgm:prSet loTypeId="urn:microsoft.com/office/officeart/2005/8/layout/h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ES"/>
        </a:p>
      </dgm:t>
    </dgm:pt>
    <dgm:pt modelId="{320A941E-8A24-4970-9B08-7289792771B2}">
      <dgm:prSet phldrT="[Texto]"/>
      <dgm:spPr/>
      <dgm:t>
        <a:bodyPr/>
        <a:lstStyle/>
        <a:p>
          <a:r>
            <a:rPr lang="es-ES" dirty="0" smtClean="0"/>
            <a:t>Come to Industry!</a:t>
          </a:r>
          <a:endParaRPr lang="es-ES" dirty="0"/>
        </a:p>
      </dgm:t>
    </dgm:pt>
    <dgm:pt modelId="{2CFDA238-43BD-4706-BF71-ECE3A5946A88}" type="parTrans" cxnId="{7AA98CC2-6451-4107-998C-E4C83E978A02}">
      <dgm:prSet/>
      <dgm:spPr/>
      <dgm:t>
        <a:bodyPr/>
        <a:lstStyle/>
        <a:p>
          <a:endParaRPr lang="es-ES"/>
        </a:p>
      </dgm:t>
    </dgm:pt>
    <dgm:pt modelId="{119E26CB-1A2F-4557-9A99-6B8FD832E7D8}" type="sibTrans" cxnId="{7AA98CC2-6451-4107-998C-E4C83E978A02}">
      <dgm:prSet/>
      <dgm:spPr/>
      <dgm:t>
        <a:bodyPr/>
        <a:lstStyle/>
        <a:p>
          <a:endParaRPr lang="es-ES"/>
        </a:p>
      </dgm:t>
    </dgm:pt>
    <dgm:pt modelId="{303C4209-6F65-44B8-9DB5-1AFA3D23ADB8}">
      <dgm:prSet phldrT="[Texto]"/>
      <dgm:spPr/>
      <dgm:t>
        <a:bodyPr/>
        <a:lstStyle/>
        <a:p>
          <a:r>
            <a:rPr lang="es-ES" dirty="0" smtClean="0"/>
            <a:t>Profesiones del sector industrial 4.0.</a:t>
          </a:r>
          <a:endParaRPr lang="es-ES" dirty="0"/>
        </a:p>
      </dgm:t>
    </dgm:pt>
    <dgm:pt modelId="{A032CD10-76DD-4E77-A09F-DE3D55F9B74C}" type="parTrans" cxnId="{92495638-2E43-41B8-8097-1B5DCFE3A528}">
      <dgm:prSet/>
      <dgm:spPr/>
      <dgm:t>
        <a:bodyPr/>
        <a:lstStyle/>
        <a:p>
          <a:endParaRPr lang="es-ES"/>
        </a:p>
      </dgm:t>
    </dgm:pt>
    <dgm:pt modelId="{270F43E6-9ECC-4947-A984-168E6D03D934}" type="sibTrans" cxnId="{92495638-2E43-41B8-8097-1B5DCFE3A528}">
      <dgm:prSet/>
      <dgm:spPr/>
      <dgm:t>
        <a:bodyPr/>
        <a:lstStyle/>
        <a:p>
          <a:endParaRPr lang="es-ES"/>
        </a:p>
      </dgm:t>
    </dgm:pt>
    <dgm:pt modelId="{6BA37B3A-7AF1-4209-BDFB-E50099D4FF4E}">
      <dgm:prSet phldrT="[Texto]"/>
      <dgm:spPr/>
      <dgm:t>
        <a:bodyPr/>
        <a:lstStyle/>
        <a:p>
          <a:r>
            <a:rPr lang="es-ES" dirty="0" smtClean="0"/>
            <a:t>Come to Energy!</a:t>
          </a:r>
          <a:endParaRPr lang="es-ES" dirty="0"/>
        </a:p>
      </dgm:t>
    </dgm:pt>
    <dgm:pt modelId="{43ED26F1-5B77-40AD-9D7A-78203AE0D6B5}" type="parTrans" cxnId="{CB64D29C-D2AC-4F5A-9CE4-6EE1E2CC7EF1}">
      <dgm:prSet/>
      <dgm:spPr/>
      <dgm:t>
        <a:bodyPr/>
        <a:lstStyle/>
        <a:p>
          <a:endParaRPr lang="es-ES"/>
        </a:p>
      </dgm:t>
    </dgm:pt>
    <dgm:pt modelId="{02ACD376-0F2C-46B7-9B35-172E2222054D}" type="sibTrans" cxnId="{CB64D29C-D2AC-4F5A-9CE4-6EE1E2CC7EF1}">
      <dgm:prSet/>
      <dgm:spPr/>
      <dgm:t>
        <a:bodyPr/>
        <a:lstStyle/>
        <a:p>
          <a:endParaRPr lang="es-ES"/>
        </a:p>
      </dgm:t>
    </dgm:pt>
    <dgm:pt modelId="{FB5F6A7C-CB38-45E3-A502-CF45542F4B0C}">
      <dgm:prSet phldrT="[Texto]"/>
      <dgm:spPr/>
      <dgm:t>
        <a:bodyPr/>
        <a:lstStyle/>
        <a:p>
          <a:r>
            <a:rPr lang="es-ES" dirty="0" smtClean="0"/>
            <a:t>Profesiones del sector energético.</a:t>
          </a:r>
          <a:endParaRPr lang="es-ES" dirty="0"/>
        </a:p>
      </dgm:t>
    </dgm:pt>
    <dgm:pt modelId="{1FA23192-C776-4B52-82C4-88C4F0D50AF4}" type="parTrans" cxnId="{E00421FD-2FE8-49E3-94AB-2584C9E51237}">
      <dgm:prSet/>
      <dgm:spPr/>
      <dgm:t>
        <a:bodyPr/>
        <a:lstStyle/>
        <a:p>
          <a:endParaRPr lang="es-ES"/>
        </a:p>
      </dgm:t>
    </dgm:pt>
    <dgm:pt modelId="{0DEC6186-2852-4519-8D9B-9EA9F0D93BB5}" type="sibTrans" cxnId="{E00421FD-2FE8-49E3-94AB-2584C9E51237}">
      <dgm:prSet/>
      <dgm:spPr/>
      <dgm:t>
        <a:bodyPr/>
        <a:lstStyle/>
        <a:p>
          <a:endParaRPr lang="es-ES"/>
        </a:p>
      </dgm:t>
    </dgm:pt>
    <dgm:pt modelId="{9FB8DB18-7A76-4F6C-9D0B-B3EF63DF782A}">
      <dgm:prSet phldrT="[Texto]"/>
      <dgm:spPr/>
      <dgm:t>
        <a:bodyPr/>
        <a:lstStyle/>
        <a:p>
          <a:r>
            <a:rPr lang="es-ES" dirty="0" smtClean="0"/>
            <a:t>Come to TIC!</a:t>
          </a:r>
          <a:endParaRPr lang="es-ES" dirty="0"/>
        </a:p>
      </dgm:t>
    </dgm:pt>
    <dgm:pt modelId="{33312779-4362-4095-BABF-A15087A19FB5}" type="parTrans" cxnId="{E9766406-C9DC-4784-8B35-58A59D5A9AF5}">
      <dgm:prSet/>
      <dgm:spPr/>
      <dgm:t>
        <a:bodyPr/>
        <a:lstStyle/>
        <a:p>
          <a:endParaRPr lang="es-ES"/>
        </a:p>
      </dgm:t>
    </dgm:pt>
    <dgm:pt modelId="{EBED5BE0-C2A9-4073-A959-6E17A1FEDD1C}" type="sibTrans" cxnId="{E9766406-C9DC-4784-8B35-58A59D5A9AF5}">
      <dgm:prSet/>
      <dgm:spPr/>
      <dgm:t>
        <a:bodyPr/>
        <a:lstStyle/>
        <a:p>
          <a:endParaRPr lang="es-ES"/>
        </a:p>
      </dgm:t>
    </dgm:pt>
    <dgm:pt modelId="{094BCF2A-6AF9-4165-A8EE-958F03B20069}">
      <dgm:prSet phldrT="[Texto]"/>
      <dgm:spPr/>
      <dgm:t>
        <a:bodyPr/>
        <a:lstStyle/>
        <a:p>
          <a:r>
            <a:rPr lang="es-ES" dirty="0" smtClean="0"/>
            <a:t>Profesiones del sector tecnológico.</a:t>
          </a:r>
          <a:endParaRPr lang="es-ES" dirty="0"/>
        </a:p>
      </dgm:t>
    </dgm:pt>
    <dgm:pt modelId="{B68CD8AA-D230-4AE3-B00A-A5BCF4166977}" type="parTrans" cxnId="{E7AAF56B-8EEE-4F5F-B160-4491495DC7B4}">
      <dgm:prSet/>
      <dgm:spPr/>
      <dgm:t>
        <a:bodyPr/>
        <a:lstStyle/>
        <a:p>
          <a:endParaRPr lang="es-ES"/>
        </a:p>
      </dgm:t>
    </dgm:pt>
    <dgm:pt modelId="{85EBA1C1-4F88-4F6C-95C4-FB974444DF23}" type="sibTrans" cxnId="{E7AAF56B-8EEE-4F5F-B160-4491495DC7B4}">
      <dgm:prSet/>
      <dgm:spPr/>
      <dgm:t>
        <a:bodyPr/>
        <a:lstStyle/>
        <a:p>
          <a:endParaRPr lang="es-ES"/>
        </a:p>
      </dgm:t>
    </dgm:pt>
    <dgm:pt modelId="{06A583EF-36A9-4CDE-B4C4-98397D57899F}">
      <dgm:prSet phldrT="[Texto]"/>
      <dgm:spPr/>
      <dgm:t>
        <a:bodyPr/>
        <a:lstStyle/>
        <a:p>
          <a:r>
            <a:rPr lang="es-ES" dirty="0" smtClean="0"/>
            <a:t>Profesiones del sector ganadero.</a:t>
          </a:r>
          <a:endParaRPr lang="es-ES" dirty="0"/>
        </a:p>
      </dgm:t>
    </dgm:pt>
    <dgm:pt modelId="{156390CC-B996-4EF9-A049-E692D81FBA1B}" type="parTrans" cxnId="{E23C3DEF-45F1-4C18-9AFE-AE723000FBF1}">
      <dgm:prSet/>
      <dgm:spPr/>
      <dgm:t>
        <a:bodyPr/>
        <a:lstStyle/>
        <a:p>
          <a:endParaRPr lang="es-ES"/>
        </a:p>
      </dgm:t>
    </dgm:pt>
    <dgm:pt modelId="{2A831524-FCB8-4C17-B707-782AA8C20389}" type="sibTrans" cxnId="{E23C3DEF-45F1-4C18-9AFE-AE723000FBF1}">
      <dgm:prSet/>
      <dgm:spPr/>
      <dgm:t>
        <a:bodyPr/>
        <a:lstStyle/>
        <a:p>
          <a:endParaRPr lang="es-ES"/>
        </a:p>
      </dgm:t>
    </dgm:pt>
    <dgm:pt modelId="{EA17B9CC-9DDD-4E11-8A9F-48A43165E644}">
      <dgm:prSet phldrT="[Texto]"/>
      <dgm:spPr/>
      <dgm:t>
        <a:bodyPr/>
        <a:lstStyle/>
        <a:p>
          <a:r>
            <a:rPr lang="es-ES" dirty="0" smtClean="0"/>
            <a:t>Come to </a:t>
          </a:r>
          <a:r>
            <a:rPr lang="es-ES" dirty="0" err="1" smtClean="0"/>
            <a:t>Farm</a:t>
          </a:r>
          <a:r>
            <a:rPr lang="es-ES" dirty="0" smtClean="0"/>
            <a:t>!</a:t>
          </a:r>
          <a:endParaRPr lang="es-ES" dirty="0"/>
        </a:p>
      </dgm:t>
    </dgm:pt>
    <dgm:pt modelId="{96EE30EF-7762-4126-94B7-57D938F6858B}" type="parTrans" cxnId="{71F50E84-2ADA-4790-A322-E2EA16208A75}">
      <dgm:prSet/>
      <dgm:spPr/>
      <dgm:t>
        <a:bodyPr/>
        <a:lstStyle/>
        <a:p>
          <a:endParaRPr lang="es-ES"/>
        </a:p>
      </dgm:t>
    </dgm:pt>
    <dgm:pt modelId="{7A6FFDCF-428E-4B1E-8806-706129E0CDDA}" type="sibTrans" cxnId="{71F50E84-2ADA-4790-A322-E2EA16208A75}">
      <dgm:prSet/>
      <dgm:spPr/>
      <dgm:t>
        <a:bodyPr/>
        <a:lstStyle/>
        <a:p>
          <a:endParaRPr lang="es-ES"/>
        </a:p>
      </dgm:t>
    </dgm:pt>
    <dgm:pt modelId="{6C3E5881-0DE0-48EC-9558-18DFB0422528}">
      <dgm:prSet phldrT="[Texto]"/>
      <dgm:spPr/>
      <dgm:t>
        <a:bodyPr/>
        <a:lstStyle/>
        <a:p>
          <a:r>
            <a:rPr lang="es-ES" dirty="0" smtClean="0"/>
            <a:t>Come to </a:t>
          </a:r>
          <a:r>
            <a:rPr lang="es-ES" dirty="0" err="1" smtClean="0"/>
            <a:t>Logistics</a:t>
          </a:r>
          <a:r>
            <a:rPr lang="es-ES" dirty="0" smtClean="0"/>
            <a:t>!</a:t>
          </a:r>
          <a:endParaRPr lang="es-ES" dirty="0"/>
        </a:p>
      </dgm:t>
    </dgm:pt>
    <dgm:pt modelId="{D7AE1B02-E92B-4A56-B8B4-A9014448FEC3}" type="parTrans" cxnId="{A8AB02EF-F748-4931-B79A-F3A3343B8F6E}">
      <dgm:prSet/>
      <dgm:spPr/>
      <dgm:t>
        <a:bodyPr/>
        <a:lstStyle/>
        <a:p>
          <a:endParaRPr lang="es-ES"/>
        </a:p>
      </dgm:t>
    </dgm:pt>
    <dgm:pt modelId="{DE77381B-3995-45B0-9EC5-6F8B865E8C12}" type="sibTrans" cxnId="{A8AB02EF-F748-4931-B79A-F3A3343B8F6E}">
      <dgm:prSet/>
      <dgm:spPr/>
      <dgm:t>
        <a:bodyPr/>
        <a:lstStyle/>
        <a:p>
          <a:endParaRPr lang="es-ES"/>
        </a:p>
      </dgm:t>
    </dgm:pt>
    <dgm:pt modelId="{9602015E-A087-492F-957B-DF18B71285D8}">
      <dgm:prSet phldrT="[Texto]"/>
      <dgm:spPr/>
      <dgm:t>
        <a:bodyPr/>
        <a:lstStyle/>
        <a:p>
          <a:r>
            <a:rPr lang="es-ES" dirty="0" smtClean="0"/>
            <a:t>Profesiones del sector de la construcción.</a:t>
          </a:r>
          <a:endParaRPr lang="es-ES" dirty="0"/>
        </a:p>
      </dgm:t>
    </dgm:pt>
    <dgm:pt modelId="{811FA202-0554-49BB-9B80-38E9F72C68F2}" type="parTrans" cxnId="{09412024-ECFA-4D64-9C12-0EC9ADF8197D}">
      <dgm:prSet/>
      <dgm:spPr/>
      <dgm:t>
        <a:bodyPr/>
        <a:lstStyle/>
        <a:p>
          <a:endParaRPr lang="es-ES"/>
        </a:p>
      </dgm:t>
    </dgm:pt>
    <dgm:pt modelId="{EAEE7B75-8EE0-4B55-BEEE-8556EACBE97A}" type="sibTrans" cxnId="{09412024-ECFA-4D64-9C12-0EC9ADF8197D}">
      <dgm:prSet/>
      <dgm:spPr/>
      <dgm:t>
        <a:bodyPr/>
        <a:lstStyle/>
        <a:p>
          <a:endParaRPr lang="es-ES"/>
        </a:p>
      </dgm:t>
    </dgm:pt>
    <dgm:pt modelId="{5A744A4A-B9D8-478E-8DB0-13858BCCA1EB}" type="pres">
      <dgm:prSet presAssocID="{D156B824-CD46-4C30-A0D3-EE9E7B41C922}" presName="Name0" presStyleCnt="0">
        <dgm:presLayoutVars>
          <dgm:dir/>
          <dgm:animLvl val="lvl"/>
          <dgm:resizeHandles val="exact"/>
        </dgm:presLayoutVars>
      </dgm:prSet>
      <dgm:spPr/>
    </dgm:pt>
    <dgm:pt modelId="{E74E93B3-5064-4206-9FBE-27575EF8B816}" type="pres">
      <dgm:prSet presAssocID="{320A941E-8A24-4970-9B08-7289792771B2}" presName="composite" presStyleCnt="0"/>
      <dgm:spPr/>
    </dgm:pt>
    <dgm:pt modelId="{6E0BCE23-3A7B-4812-ADBA-8681D960DAB4}" type="pres">
      <dgm:prSet presAssocID="{320A941E-8A24-4970-9B08-7289792771B2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3388EABA-082C-48F9-BD1A-BFCB60CFBD4D}" type="pres">
      <dgm:prSet presAssocID="{320A941E-8A24-4970-9B08-7289792771B2}" presName="desTx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F7FA947-1F4C-4E45-B092-7AD38D46C073}" type="pres">
      <dgm:prSet presAssocID="{119E26CB-1A2F-4557-9A99-6B8FD832E7D8}" presName="space" presStyleCnt="0"/>
      <dgm:spPr/>
    </dgm:pt>
    <dgm:pt modelId="{BF8F051D-C735-4838-8898-5FBD6233A497}" type="pres">
      <dgm:prSet presAssocID="{6BA37B3A-7AF1-4209-BDFB-E50099D4FF4E}" presName="composite" presStyleCnt="0"/>
      <dgm:spPr/>
    </dgm:pt>
    <dgm:pt modelId="{3C34F4A8-449A-49C3-970C-82A84A737BD9}" type="pres">
      <dgm:prSet presAssocID="{6BA37B3A-7AF1-4209-BDFB-E50099D4FF4E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</dgm:pt>
    <dgm:pt modelId="{D3B6D1F7-0A8C-4B35-B05F-3E097E89A132}" type="pres">
      <dgm:prSet presAssocID="{6BA37B3A-7AF1-4209-BDFB-E50099D4FF4E}" presName="desTx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D60999-ABF4-400C-81A5-22C29B323D9C}" type="pres">
      <dgm:prSet presAssocID="{02ACD376-0F2C-46B7-9B35-172E2222054D}" presName="space" presStyleCnt="0"/>
      <dgm:spPr/>
    </dgm:pt>
    <dgm:pt modelId="{281AB7B4-D055-4F73-B1EB-7C58E54B26B6}" type="pres">
      <dgm:prSet presAssocID="{9FB8DB18-7A76-4F6C-9D0B-B3EF63DF782A}" presName="composite" presStyleCnt="0"/>
      <dgm:spPr/>
    </dgm:pt>
    <dgm:pt modelId="{869BFF00-119F-4798-9B02-E32F22A073F1}" type="pres">
      <dgm:prSet presAssocID="{9FB8DB18-7A76-4F6C-9D0B-B3EF63DF782A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</dgm:pt>
    <dgm:pt modelId="{EE8D2313-0626-443B-9948-DBD462C72231}" type="pres">
      <dgm:prSet presAssocID="{9FB8DB18-7A76-4F6C-9D0B-B3EF63DF782A}" presName="desTx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C3DB6BC-AB62-4028-9983-F3E5DDF0728B}" type="pres">
      <dgm:prSet presAssocID="{EBED5BE0-C2A9-4073-A959-6E17A1FEDD1C}" presName="space" presStyleCnt="0"/>
      <dgm:spPr/>
    </dgm:pt>
    <dgm:pt modelId="{9759D0BE-8496-4EDD-80D0-67FC87334613}" type="pres">
      <dgm:prSet presAssocID="{EA17B9CC-9DDD-4E11-8A9F-48A43165E644}" presName="composite" presStyleCnt="0"/>
      <dgm:spPr/>
    </dgm:pt>
    <dgm:pt modelId="{F1EB9849-BC71-403A-96EE-462A1CAE438E}" type="pres">
      <dgm:prSet presAssocID="{EA17B9CC-9DDD-4E11-8A9F-48A43165E644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</dgm:pt>
    <dgm:pt modelId="{6BD6B2CA-DB64-48C5-AE0E-40A89967C2FA}" type="pres">
      <dgm:prSet presAssocID="{EA17B9CC-9DDD-4E11-8A9F-48A43165E644}" presName="desTx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0CE8897-F59A-4944-8E7D-DDB876A2BE3C}" type="pres">
      <dgm:prSet presAssocID="{7A6FFDCF-428E-4B1E-8806-706129E0CDDA}" presName="space" presStyleCnt="0"/>
      <dgm:spPr/>
    </dgm:pt>
    <dgm:pt modelId="{AEECAD75-A222-48FB-A2CA-2F118AAE12A5}" type="pres">
      <dgm:prSet presAssocID="{6C3E5881-0DE0-48EC-9558-18DFB0422528}" presName="composite" presStyleCnt="0"/>
      <dgm:spPr/>
    </dgm:pt>
    <dgm:pt modelId="{88E454C1-D40C-4E8E-BF34-244035C43ACE}" type="pres">
      <dgm:prSet presAssocID="{6C3E5881-0DE0-48EC-9558-18DFB0422528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</dgm:pt>
    <dgm:pt modelId="{EA3A44AF-2B41-40C0-A36A-49AEB86781B3}" type="pres">
      <dgm:prSet presAssocID="{6C3E5881-0DE0-48EC-9558-18DFB0422528}" presName="desTx" presStyleLbl="alignAccFollowNode1" presStyleIdx="4" presStyleCnt="5">
        <dgm:presLayoutVars>
          <dgm:bulletEnabled val="1"/>
        </dgm:presLayoutVars>
      </dgm:prSet>
      <dgm:spPr/>
    </dgm:pt>
  </dgm:ptLst>
  <dgm:cxnLst>
    <dgm:cxn modelId="{E9766406-C9DC-4784-8B35-58A59D5A9AF5}" srcId="{D156B824-CD46-4C30-A0D3-EE9E7B41C922}" destId="{9FB8DB18-7A76-4F6C-9D0B-B3EF63DF782A}" srcOrd="2" destOrd="0" parTransId="{33312779-4362-4095-BABF-A15087A19FB5}" sibTransId="{EBED5BE0-C2A9-4073-A959-6E17A1FEDD1C}"/>
    <dgm:cxn modelId="{92495638-2E43-41B8-8097-1B5DCFE3A528}" srcId="{320A941E-8A24-4970-9B08-7289792771B2}" destId="{303C4209-6F65-44B8-9DB5-1AFA3D23ADB8}" srcOrd="0" destOrd="0" parTransId="{A032CD10-76DD-4E77-A09F-DE3D55F9B74C}" sibTransId="{270F43E6-9ECC-4947-A984-168E6D03D934}"/>
    <dgm:cxn modelId="{A8AB02EF-F748-4931-B79A-F3A3343B8F6E}" srcId="{D156B824-CD46-4C30-A0D3-EE9E7B41C922}" destId="{6C3E5881-0DE0-48EC-9558-18DFB0422528}" srcOrd="4" destOrd="0" parTransId="{D7AE1B02-E92B-4A56-B8B4-A9014448FEC3}" sibTransId="{DE77381B-3995-45B0-9EC5-6F8B865E8C12}"/>
    <dgm:cxn modelId="{481CE3BB-7F4A-4253-919B-6380D0A21921}" type="presOf" srcId="{D156B824-CD46-4C30-A0D3-EE9E7B41C922}" destId="{5A744A4A-B9D8-478E-8DB0-13858BCCA1EB}" srcOrd="0" destOrd="0" presId="urn:microsoft.com/office/officeart/2005/8/layout/hList1"/>
    <dgm:cxn modelId="{74D7BD3E-BDAA-46F4-9E69-EEF73CFA8149}" type="presOf" srcId="{303C4209-6F65-44B8-9DB5-1AFA3D23ADB8}" destId="{3388EABA-082C-48F9-BD1A-BFCB60CFBD4D}" srcOrd="0" destOrd="0" presId="urn:microsoft.com/office/officeart/2005/8/layout/hList1"/>
    <dgm:cxn modelId="{E7AAF56B-8EEE-4F5F-B160-4491495DC7B4}" srcId="{9FB8DB18-7A76-4F6C-9D0B-B3EF63DF782A}" destId="{094BCF2A-6AF9-4165-A8EE-958F03B20069}" srcOrd="0" destOrd="0" parTransId="{B68CD8AA-D230-4AE3-B00A-A5BCF4166977}" sibTransId="{85EBA1C1-4F88-4F6C-95C4-FB974444DF23}"/>
    <dgm:cxn modelId="{A45451EA-919B-4640-93D0-D8EC519BA9CA}" type="presOf" srcId="{094BCF2A-6AF9-4165-A8EE-958F03B20069}" destId="{EE8D2313-0626-443B-9948-DBD462C72231}" srcOrd="0" destOrd="0" presId="urn:microsoft.com/office/officeart/2005/8/layout/hList1"/>
    <dgm:cxn modelId="{9A45A9CE-6A10-425D-B12A-64074BC4D6FC}" type="presOf" srcId="{9FB8DB18-7A76-4F6C-9D0B-B3EF63DF782A}" destId="{869BFF00-119F-4798-9B02-E32F22A073F1}" srcOrd="0" destOrd="0" presId="urn:microsoft.com/office/officeart/2005/8/layout/hList1"/>
    <dgm:cxn modelId="{DEBD1CBE-64D9-483D-8CD8-98059AB0B395}" type="presOf" srcId="{6C3E5881-0DE0-48EC-9558-18DFB0422528}" destId="{88E454C1-D40C-4E8E-BF34-244035C43ACE}" srcOrd="0" destOrd="0" presId="urn:microsoft.com/office/officeart/2005/8/layout/hList1"/>
    <dgm:cxn modelId="{8E9837DF-428D-43CC-A866-E6009C86CE97}" type="presOf" srcId="{06A583EF-36A9-4CDE-B4C4-98397D57899F}" destId="{6BD6B2CA-DB64-48C5-AE0E-40A89967C2FA}" srcOrd="0" destOrd="0" presId="urn:microsoft.com/office/officeart/2005/8/layout/hList1"/>
    <dgm:cxn modelId="{CB64D29C-D2AC-4F5A-9CE4-6EE1E2CC7EF1}" srcId="{D156B824-CD46-4C30-A0D3-EE9E7B41C922}" destId="{6BA37B3A-7AF1-4209-BDFB-E50099D4FF4E}" srcOrd="1" destOrd="0" parTransId="{43ED26F1-5B77-40AD-9D7A-78203AE0D6B5}" sibTransId="{02ACD376-0F2C-46B7-9B35-172E2222054D}"/>
    <dgm:cxn modelId="{A55C7825-07EB-4756-A2D5-2A4AC667B981}" type="presOf" srcId="{320A941E-8A24-4970-9B08-7289792771B2}" destId="{6E0BCE23-3A7B-4812-ADBA-8681D960DAB4}" srcOrd="0" destOrd="0" presId="urn:microsoft.com/office/officeart/2005/8/layout/hList1"/>
    <dgm:cxn modelId="{99F988A9-29D5-4B5B-B9FC-FD5298C4CDED}" type="presOf" srcId="{6BA37B3A-7AF1-4209-BDFB-E50099D4FF4E}" destId="{3C34F4A8-449A-49C3-970C-82A84A737BD9}" srcOrd="0" destOrd="0" presId="urn:microsoft.com/office/officeart/2005/8/layout/hList1"/>
    <dgm:cxn modelId="{71F50E84-2ADA-4790-A322-E2EA16208A75}" srcId="{D156B824-CD46-4C30-A0D3-EE9E7B41C922}" destId="{EA17B9CC-9DDD-4E11-8A9F-48A43165E644}" srcOrd="3" destOrd="0" parTransId="{96EE30EF-7762-4126-94B7-57D938F6858B}" sibTransId="{7A6FFDCF-428E-4B1E-8806-706129E0CDDA}"/>
    <dgm:cxn modelId="{09412024-ECFA-4D64-9C12-0EC9ADF8197D}" srcId="{6C3E5881-0DE0-48EC-9558-18DFB0422528}" destId="{9602015E-A087-492F-957B-DF18B71285D8}" srcOrd="0" destOrd="0" parTransId="{811FA202-0554-49BB-9B80-38E9F72C68F2}" sibTransId="{EAEE7B75-8EE0-4B55-BEEE-8556EACBE97A}"/>
    <dgm:cxn modelId="{EECA858B-F685-4B84-8EC4-3E21A79D94E1}" type="presOf" srcId="{FB5F6A7C-CB38-45E3-A502-CF45542F4B0C}" destId="{D3B6D1F7-0A8C-4B35-B05F-3E097E89A132}" srcOrd="0" destOrd="0" presId="urn:microsoft.com/office/officeart/2005/8/layout/hList1"/>
    <dgm:cxn modelId="{29844910-166A-4969-8937-623555613937}" type="presOf" srcId="{EA17B9CC-9DDD-4E11-8A9F-48A43165E644}" destId="{F1EB9849-BC71-403A-96EE-462A1CAE438E}" srcOrd="0" destOrd="0" presId="urn:microsoft.com/office/officeart/2005/8/layout/hList1"/>
    <dgm:cxn modelId="{E00421FD-2FE8-49E3-94AB-2584C9E51237}" srcId="{6BA37B3A-7AF1-4209-BDFB-E50099D4FF4E}" destId="{FB5F6A7C-CB38-45E3-A502-CF45542F4B0C}" srcOrd="0" destOrd="0" parTransId="{1FA23192-C776-4B52-82C4-88C4F0D50AF4}" sibTransId="{0DEC6186-2852-4519-8D9B-9EA9F0D93BB5}"/>
    <dgm:cxn modelId="{7AA98CC2-6451-4107-998C-E4C83E978A02}" srcId="{D156B824-CD46-4C30-A0D3-EE9E7B41C922}" destId="{320A941E-8A24-4970-9B08-7289792771B2}" srcOrd="0" destOrd="0" parTransId="{2CFDA238-43BD-4706-BF71-ECE3A5946A88}" sibTransId="{119E26CB-1A2F-4557-9A99-6B8FD832E7D8}"/>
    <dgm:cxn modelId="{E23C3DEF-45F1-4C18-9AFE-AE723000FBF1}" srcId="{EA17B9CC-9DDD-4E11-8A9F-48A43165E644}" destId="{06A583EF-36A9-4CDE-B4C4-98397D57899F}" srcOrd="0" destOrd="0" parTransId="{156390CC-B996-4EF9-A049-E692D81FBA1B}" sibTransId="{2A831524-FCB8-4C17-B707-782AA8C20389}"/>
    <dgm:cxn modelId="{637C2D01-E3B3-4D74-88F3-AACC2DE95904}" type="presOf" srcId="{9602015E-A087-492F-957B-DF18B71285D8}" destId="{EA3A44AF-2B41-40C0-A36A-49AEB86781B3}" srcOrd="0" destOrd="0" presId="urn:microsoft.com/office/officeart/2005/8/layout/hList1"/>
    <dgm:cxn modelId="{C66643EE-F573-4CF9-81D4-F48FCC705247}" type="presParOf" srcId="{5A744A4A-B9D8-478E-8DB0-13858BCCA1EB}" destId="{E74E93B3-5064-4206-9FBE-27575EF8B816}" srcOrd="0" destOrd="0" presId="urn:microsoft.com/office/officeart/2005/8/layout/hList1"/>
    <dgm:cxn modelId="{2F8B2BBC-7E60-41A3-9B22-0CEB9A8BCFEA}" type="presParOf" srcId="{E74E93B3-5064-4206-9FBE-27575EF8B816}" destId="{6E0BCE23-3A7B-4812-ADBA-8681D960DAB4}" srcOrd="0" destOrd="0" presId="urn:microsoft.com/office/officeart/2005/8/layout/hList1"/>
    <dgm:cxn modelId="{00875E2C-18EC-4749-9544-3505B0FEB9A4}" type="presParOf" srcId="{E74E93B3-5064-4206-9FBE-27575EF8B816}" destId="{3388EABA-082C-48F9-BD1A-BFCB60CFBD4D}" srcOrd="1" destOrd="0" presId="urn:microsoft.com/office/officeart/2005/8/layout/hList1"/>
    <dgm:cxn modelId="{A45696FD-C29A-42DE-9D8D-2E9D6617665C}" type="presParOf" srcId="{5A744A4A-B9D8-478E-8DB0-13858BCCA1EB}" destId="{AF7FA947-1F4C-4E45-B092-7AD38D46C073}" srcOrd="1" destOrd="0" presId="urn:microsoft.com/office/officeart/2005/8/layout/hList1"/>
    <dgm:cxn modelId="{2E1D5223-94AC-4D68-B290-AF0E1D05249E}" type="presParOf" srcId="{5A744A4A-B9D8-478E-8DB0-13858BCCA1EB}" destId="{BF8F051D-C735-4838-8898-5FBD6233A497}" srcOrd="2" destOrd="0" presId="urn:microsoft.com/office/officeart/2005/8/layout/hList1"/>
    <dgm:cxn modelId="{88816ACE-78E0-4B42-A0B1-FB0C6D03D1DB}" type="presParOf" srcId="{BF8F051D-C735-4838-8898-5FBD6233A497}" destId="{3C34F4A8-449A-49C3-970C-82A84A737BD9}" srcOrd="0" destOrd="0" presId="urn:microsoft.com/office/officeart/2005/8/layout/hList1"/>
    <dgm:cxn modelId="{50000EA2-A6DD-4791-8066-BB5C7EBAD808}" type="presParOf" srcId="{BF8F051D-C735-4838-8898-5FBD6233A497}" destId="{D3B6D1F7-0A8C-4B35-B05F-3E097E89A132}" srcOrd="1" destOrd="0" presId="urn:microsoft.com/office/officeart/2005/8/layout/hList1"/>
    <dgm:cxn modelId="{5C3442A2-58B5-402C-973D-B00958749C4A}" type="presParOf" srcId="{5A744A4A-B9D8-478E-8DB0-13858BCCA1EB}" destId="{B7D60999-ABF4-400C-81A5-22C29B323D9C}" srcOrd="3" destOrd="0" presId="urn:microsoft.com/office/officeart/2005/8/layout/hList1"/>
    <dgm:cxn modelId="{7EC95693-05D7-4770-A2D9-07D801C77670}" type="presParOf" srcId="{5A744A4A-B9D8-478E-8DB0-13858BCCA1EB}" destId="{281AB7B4-D055-4F73-B1EB-7C58E54B26B6}" srcOrd="4" destOrd="0" presId="urn:microsoft.com/office/officeart/2005/8/layout/hList1"/>
    <dgm:cxn modelId="{617C57AA-7BFD-4F84-9403-2CECEF230562}" type="presParOf" srcId="{281AB7B4-D055-4F73-B1EB-7C58E54B26B6}" destId="{869BFF00-119F-4798-9B02-E32F22A073F1}" srcOrd="0" destOrd="0" presId="urn:microsoft.com/office/officeart/2005/8/layout/hList1"/>
    <dgm:cxn modelId="{272A6014-1320-4804-8165-524C671CFC34}" type="presParOf" srcId="{281AB7B4-D055-4F73-B1EB-7C58E54B26B6}" destId="{EE8D2313-0626-443B-9948-DBD462C72231}" srcOrd="1" destOrd="0" presId="urn:microsoft.com/office/officeart/2005/8/layout/hList1"/>
    <dgm:cxn modelId="{0E801448-30E5-4B68-907A-3C15B419251E}" type="presParOf" srcId="{5A744A4A-B9D8-478E-8DB0-13858BCCA1EB}" destId="{EC3DB6BC-AB62-4028-9983-F3E5DDF0728B}" srcOrd="5" destOrd="0" presId="urn:microsoft.com/office/officeart/2005/8/layout/hList1"/>
    <dgm:cxn modelId="{BD8E67FA-D23D-4190-89B9-DF5B93B53F85}" type="presParOf" srcId="{5A744A4A-B9D8-478E-8DB0-13858BCCA1EB}" destId="{9759D0BE-8496-4EDD-80D0-67FC87334613}" srcOrd="6" destOrd="0" presId="urn:microsoft.com/office/officeart/2005/8/layout/hList1"/>
    <dgm:cxn modelId="{A5B6B73C-50EE-4C41-9FFF-E92660272614}" type="presParOf" srcId="{9759D0BE-8496-4EDD-80D0-67FC87334613}" destId="{F1EB9849-BC71-403A-96EE-462A1CAE438E}" srcOrd="0" destOrd="0" presId="urn:microsoft.com/office/officeart/2005/8/layout/hList1"/>
    <dgm:cxn modelId="{81C74049-89C5-4386-AE94-0A154ABE8A26}" type="presParOf" srcId="{9759D0BE-8496-4EDD-80D0-67FC87334613}" destId="{6BD6B2CA-DB64-48C5-AE0E-40A89967C2FA}" srcOrd="1" destOrd="0" presId="urn:microsoft.com/office/officeart/2005/8/layout/hList1"/>
    <dgm:cxn modelId="{E8A4F00A-A775-4B10-BBE2-2280898754C7}" type="presParOf" srcId="{5A744A4A-B9D8-478E-8DB0-13858BCCA1EB}" destId="{40CE8897-F59A-4944-8E7D-DDB876A2BE3C}" srcOrd="7" destOrd="0" presId="urn:microsoft.com/office/officeart/2005/8/layout/hList1"/>
    <dgm:cxn modelId="{AD1EAE63-06C2-406B-BC18-1DA180DE1A7D}" type="presParOf" srcId="{5A744A4A-B9D8-478E-8DB0-13858BCCA1EB}" destId="{AEECAD75-A222-48FB-A2CA-2F118AAE12A5}" srcOrd="8" destOrd="0" presId="urn:microsoft.com/office/officeart/2005/8/layout/hList1"/>
    <dgm:cxn modelId="{35553027-6EDD-4782-962B-88DDEAFE1B4A}" type="presParOf" srcId="{AEECAD75-A222-48FB-A2CA-2F118AAE12A5}" destId="{88E454C1-D40C-4E8E-BF34-244035C43ACE}" srcOrd="0" destOrd="0" presId="urn:microsoft.com/office/officeart/2005/8/layout/hList1"/>
    <dgm:cxn modelId="{C666EA54-9A4D-4D1F-8923-A77E8274B29E}" type="presParOf" srcId="{AEECAD75-A222-48FB-A2CA-2F118AAE12A5}" destId="{EA3A44AF-2B41-40C0-A36A-49AEB86781B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C024550-0A22-4B40-848D-6617BC195F70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ES"/>
        </a:p>
      </dgm:t>
    </dgm:pt>
    <dgm:pt modelId="{D7D1D7C6-3566-4E96-94FB-C3860FDD4253}">
      <dgm:prSet phldrT="[Texto]"/>
      <dgm:spPr/>
      <dgm:t>
        <a:bodyPr/>
        <a:lstStyle/>
        <a:p>
          <a:r>
            <a:rPr lang="es-ES" dirty="0" smtClean="0"/>
            <a:t>Realización entre </a:t>
          </a:r>
          <a:r>
            <a:rPr lang="es-ES" b="1" dirty="0" smtClean="0"/>
            <a:t>febrero y abril de 2022.</a:t>
          </a:r>
          <a:endParaRPr lang="es-ES" b="1" dirty="0"/>
        </a:p>
      </dgm:t>
    </dgm:pt>
    <dgm:pt modelId="{8E4CF508-149C-47C0-A4CC-2286CE79F444}" type="parTrans" cxnId="{FB1946D9-5EC8-4870-ACFC-27561BA982BF}">
      <dgm:prSet/>
      <dgm:spPr/>
      <dgm:t>
        <a:bodyPr/>
        <a:lstStyle/>
        <a:p>
          <a:endParaRPr lang="es-ES"/>
        </a:p>
      </dgm:t>
    </dgm:pt>
    <dgm:pt modelId="{0804BA42-FC02-4D78-88F4-761534D8EE08}" type="sibTrans" cxnId="{FB1946D9-5EC8-4870-ACFC-27561BA982BF}">
      <dgm:prSet/>
      <dgm:spPr/>
      <dgm:t>
        <a:bodyPr/>
        <a:lstStyle/>
        <a:p>
          <a:endParaRPr lang="es-ES"/>
        </a:p>
      </dgm:t>
    </dgm:pt>
    <dgm:pt modelId="{6A1DB81E-FFDD-4270-8EA5-F0ACEB980E2C}">
      <dgm:prSet phldrT="[Texto]"/>
      <dgm:spPr/>
      <dgm:t>
        <a:bodyPr/>
        <a:lstStyle/>
        <a:p>
          <a:r>
            <a:rPr lang="es-ES" dirty="0" smtClean="0"/>
            <a:t>Dirigido a etapas completas </a:t>
          </a:r>
          <a:r>
            <a:rPr lang="es-ES" b="1" dirty="0" smtClean="0"/>
            <a:t>entre 3º de la ESO y 1º de Bachillerato.</a:t>
          </a:r>
          <a:endParaRPr lang="es-ES" b="1" dirty="0"/>
        </a:p>
      </dgm:t>
    </dgm:pt>
    <dgm:pt modelId="{677871B8-BBB3-4BE6-B59A-BAD35F766198}" type="parTrans" cxnId="{1986DB2D-D0BB-436D-956C-668D54C71F07}">
      <dgm:prSet/>
      <dgm:spPr/>
      <dgm:t>
        <a:bodyPr/>
        <a:lstStyle/>
        <a:p>
          <a:endParaRPr lang="es-ES"/>
        </a:p>
      </dgm:t>
    </dgm:pt>
    <dgm:pt modelId="{ADD369C8-7994-41A2-8E4C-55CCA75E731A}" type="sibTrans" cxnId="{1986DB2D-D0BB-436D-956C-668D54C71F07}">
      <dgm:prSet/>
      <dgm:spPr/>
      <dgm:t>
        <a:bodyPr/>
        <a:lstStyle/>
        <a:p>
          <a:endParaRPr lang="es-ES"/>
        </a:p>
      </dgm:t>
    </dgm:pt>
    <dgm:pt modelId="{059D206C-C25D-4A04-B836-4EC3C3573011}">
      <dgm:prSet phldrT="[Texto]"/>
      <dgm:spPr/>
      <dgm:t>
        <a:bodyPr/>
        <a:lstStyle/>
        <a:p>
          <a:r>
            <a:rPr lang="es-ES" dirty="0" smtClean="0"/>
            <a:t>Entre 3 y 5 profesiones por dinámica (50 minutos).</a:t>
          </a:r>
        </a:p>
      </dgm:t>
    </dgm:pt>
    <dgm:pt modelId="{6AF1E20D-2E0E-4CEC-B06D-7E6E5C5CF955}" type="parTrans" cxnId="{B43553D1-0264-4DF4-8AB7-12D6ECE5C1D2}">
      <dgm:prSet/>
      <dgm:spPr/>
      <dgm:t>
        <a:bodyPr/>
        <a:lstStyle/>
        <a:p>
          <a:endParaRPr lang="es-ES"/>
        </a:p>
      </dgm:t>
    </dgm:pt>
    <dgm:pt modelId="{1BB4ED8F-A2D4-4AAD-84CD-A8A5DE4BFD95}" type="sibTrans" cxnId="{B43553D1-0264-4DF4-8AB7-12D6ECE5C1D2}">
      <dgm:prSet/>
      <dgm:spPr/>
      <dgm:t>
        <a:bodyPr/>
        <a:lstStyle/>
        <a:p>
          <a:endParaRPr lang="es-ES"/>
        </a:p>
      </dgm:t>
    </dgm:pt>
    <dgm:pt modelId="{7C945D57-08F6-4A58-96C6-998C163254C1}">
      <dgm:prSet phldrT="[Texto]"/>
      <dgm:spPr/>
      <dgm:t>
        <a:bodyPr/>
        <a:lstStyle/>
        <a:p>
          <a:r>
            <a:rPr lang="es-ES" dirty="0" smtClean="0"/>
            <a:t>Carta de </a:t>
          </a:r>
          <a:r>
            <a:rPr lang="es-ES" b="1" dirty="0" smtClean="0"/>
            <a:t>motivación a familias </a:t>
          </a:r>
          <a:r>
            <a:rPr lang="es-ES" dirty="0" smtClean="0"/>
            <a:t>e información de orientación profesional.</a:t>
          </a:r>
        </a:p>
      </dgm:t>
    </dgm:pt>
    <dgm:pt modelId="{3BFEBC03-3283-4BEA-9DAD-4B6E60F822E4}" type="parTrans" cxnId="{C9A3702C-4F9E-4FF8-A2E1-B396A20F85B8}">
      <dgm:prSet/>
      <dgm:spPr/>
      <dgm:t>
        <a:bodyPr/>
        <a:lstStyle/>
        <a:p>
          <a:endParaRPr lang="es-ES"/>
        </a:p>
      </dgm:t>
    </dgm:pt>
    <dgm:pt modelId="{D8E8F7FD-4E17-44AF-A69D-4D627F049746}" type="sibTrans" cxnId="{C9A3702C-4F9E-4FF8-A2E1-B396A20F85B8}">
      <dgm:prSet/>
      <dgm:spPr/>
      <dgm:t>
        <a:bodyPr/>
        <a:lstStyle/>
        <a:p>
          <a:endParaRPr lang="es-ES"/>
        </a:p>
      </dgm:t>
    </dgm:pt>
    <dgm:pt modelId="{C0AC2C21-089F-4C4B-9848-FD8CC43FDB23}" type="pres">
      <dgm:prSet presAssocID="{7C024550-0A22-4B40-848D-6617BC195F70}" presName="Name0" presStyleCnt="0">
        <dgm:presLayoutVars>
          <dgm:chMax val="7"/>
          <dgm:chPref val="7"/>
          <dgm:dir/>
        </dgm:presLayoutVars>
      </dgm:prSet>
      <dgm:spPr/>
    </dgm:pt>
    <dgm:pt modelId="{79E13B65-DA97-46F9-9BD1-19785AE880CF}" type="pres">
      <dgm:prSet presAssocID="{7C024550-0A22-4B40-848D-6617BC195F70}" presName="Name1" presStyleCnt="0"/>
      <dgm:spPr/>
    </dgm:pt>
    <dgm:pt modelId="{A59EBD34-6E6E-4452-8AB0-D2F50BEA9A1C}" type="pres">
      <dgm:prSet presAssocID="{7C024550-0A22-4B40-848D-6617BC195F70}" presName="cycle" presStyleCnt="0"/>
      <dgm:spPr/>
    </dgm:pt>
    <dgm:pt modelId="{331BF2AE-2517-4464-8688-AE8A5A65DA00}" type="pres">
      <dgm:prSet presAssocID="{7C024550-0A22-4B40-848D-6617BC195F70}" presName="srcNode" presStyleLbl="node1" presStyleIdx="0" presStyleCnt="4"/>
      <dgm:spPr/>
    </dgm:pt>
    <dgm:pt modelId="{15FB3BDA-8DF6-4EFF-B17F-FE8E73DA6BA6}" type="pres">
      <dgm:prSet presAssocID="{7C024550-0A22-4B40-848D-6617BC195F70}" presName="conn" presStyleLbl="parChTrans1D2" presStyleIdx="0" presStyleCnt="1"/>
      <dgm:spPr/>
    </dgm:pt>
    <dgm:pt modelId="{1E86ACD6-EA8D-4D3E-9758-600EAED222A8}" type="pres">
      <dgm:prSet presAssocID="{7C024550-0A22-4B40-848D-6617BC195F70}" presName="extraNode" presStyleLbl="node1" presStyleIdx="0" presStyleCnt="4"/>
      <dgm:spPr/>
    </dgm:pt>
    <dgm:pt modelId="{CE58B0AF-BD27-4BC2-BAF6-A4EC5B767D57}" type="pres">
      <dgm:prSet presAssocID="{7C024550-0A22-4B40-848D-6617BC195F70}" presName="dstNode" presStyleLbl="node1" presStyleIdx="0" presStyleCnt="4"/>
      <dgm:spPr/>
    </dgm:pt>
    <dgm:pt modelId="{72F91E81-85D1-48E5-A5EF-061AE232FD4D}" type="pres">
      <dgm:prSet presAssocID="{D7D1D7C6-3566-4E96-94FB-C3860FDD4253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21A4FBF-4F8C-4FC1-A4E7-C41014638536}" type="pres">
      <dgm:prSet presAssocID="{D7D1D7C6-3566-4E96-94FB-C3860FDD4253}" presName="accent_1" presStyleCnt="0"/>
      <dgm:spPr/>
    </dgm:pt>
    <dgm:pt modelId="{D429D3BD-AA2F-4B1F-BF2D-39E58B931AD1}" type="pres">
      <dgm:prSet presAssocID="{D7D1D7C6-3566-4E96-94FB-C3860FDD4253}" presName="accentRepeatNode" presStyleLbl="solidFgAcc1" presStyleIdx="0" presStyleCnt="4"/>
      <dgm:spPr/>
    </dgm:pt>
    <dgm:pt modelId="{C2B6BF83-D4F1-4F19-B5D9-271910DAE199}" type="pres">
      <dgm:prSet presAssocID="{6A1DB81E-FFDD-4270-8EA5-F0ACEB980E2C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843C95A-FCD8-4B43-A236-D2BF76CD78B5}" type="pres">
      <dgm:prSet presAssocID="{6A1DB81E-FFDD-4270-8EA5-F0ACEB980E2C}" presName="accent_2" presStyleCnt="0"/>
      <dgm:spPr/>
    </dgm:pt>
    <dgm:pt modelId="{935CB00F-8EFC-4B65-AAE3-BA73AA62ABE3}" type="pres">
      <dgm:prSet presAssocID="{6A1DB81E-FFDD-4270-8EA5-F0ACEB980E2C}" presName="accentRepeatNode" presStyleLbl="solidFgAcc1" presStyleIdx="1" presStyleCnt="4"/>
      <dgm:spPr/>
    </dgm:pt>
    <dgm:pt modelId="{4CCE6A5C-52D4-4C1F-9083-BC8439687F81}" type="pres">
      <dgm:prSet presAssocID="{059D206C-C25D-4A04-B836-4EC3C3573011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D87C0E4-AF87-4512-9CFC-21A108C571D0}" type="pres">
      <dgm:prSet presAssocID="{059D206C-C25D-4A04-B836-4EC3C3573011}" presName="accent_3" presStyleCnt="0"/>
      <dgm:spPr/>
    </dgm:pt>
    <dgm:pt modelId="{EB547AC0-4F77-42F0-9181-D0AABE531C55}" type="pres">
      <dgm:prSet presAssocID="{059D206C-C25D-4A04-B836-4EC3C3573011}" presName="accentRepeatNode" presStyleLbl="solidFgAcc1" presStyleIdx="2" presStyleCnt="4"/>
      <dgm:spPr/>
    </dgm:pt>
    <dgm:pt modelId="{D51C9BA1-F7CE-4A32-AB80-FE15A0429220}" type="pres">
      <dgm:prSet presAssocID="{7C945D57-08F6-4A58-96C6-998C163254C1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0108CA6-D708-4388-9553-7914B5D76CC6}" type="pres">
      <dgm:prSet presAssocID="{7C945D57-08F6-4A58-96C6-998C163254C1}" presName="accent_4" presStyleCnt="0"/>
      <dgm:spPr/>
    </dgm:pt>
    <dgm:pt modelId="{33558E5D-EFB5-4124-AFC1-9BB2A98782A8}" type="pres">
      <dgm:prSet presAssocID="{7C945D57-08F6-4A58-96C6-998C163254C1}" presName="accentRepeatNode" presStyleLbl="solidFgAcc1" presStyleIdx="3" presStyleCnt="4"/>
      <dgm:spPr/>
    </dgm:pt>
  </dgm:ptLst>
  <dgm:cxnLst>
    <dgm:cxn modelId="{B43553D1-0264-4DF4-8AB7-12D6ECE5C1D2}" srcId="{7C024550-0A22-4B40-848D-6617BC195F70}" destId="{059D206C-C25D-4A04-B836-4EC3C3573011}" srcOrd="2" destOrd="0" parTransId="{6AF1E20D-2E0E-4CEC-B06D-7E6E5C5CF955}" sibTransId="{1BB4ED8F-A2D4-4AAD-84CD-A8A5DE4BFD95}"/>
    <dgm:cxn modelId="{D4D85869-612A-48EC-BA03-C65DE52DEC46}" type="presOf" srcId="{6A1DB81E-FFDD-4270-8EA5-F0ACEB980E2C}" destId="{C2B6BF83-D4F1-4F19-B5D9-271910DAE199}" srcOrd="0" destOrd="0" presId="urn:microsoft.com/office/officeart/2008/layout/VerticalCurvedList"/>
    <dgm:cxn modelId="{C9A3702C-4F9E-4FF8-A2E1-B396A20F85B8}" srcId="{7C024550-0A22-4B40-848D-6617BC195F70}" destId="{7C945D57-08F6-4A58-96C6-998C163254C1}" srcOrd="3" destOrd="0" parTransId="{3BFEBC03-3283-4BEA-9DAD-4B6E60F822E4}" sibTransId="{D8E8F7FD-4E17-44AF-A69D-4D627F049746}"/>
    <dgm:cxn modelId="{F399AB33-05FA-446D-BA80-AAAF68B3D191}" type="presOf" srcId="{7C945D57-08F6-4A58-96C6-998C163254C1}" destId="{D51C9BA1-F7CE-4A32-AB80-FE15A0429220}" srcOrd="0" destOrd="0" presId="urn:microsoft.com/office/officeart/2008/layout/VerticalCurvedList"/>
    <dgm:cxn modelId="{1986DB2D-D0BB-436D-956C-668D54C71F07}" srcId="{7C024550-0A22-4B40-848D-6617BC195F70}" destId="{6A1DB81E-FFDD-4270-8EA5-F0ACEB980E2C}" srcOrd="1" destOrd="0" parTransId="{677871B8-BBB3-4BE6-B59A-BAD35F766198}" sibTransId="{ADD369C8-7994-41A2-8E4C-55CCA75E731A}"/>
    <dgm:cxn modelId="{B9F8D0C1-A9ED-4948-AB00-BD43064C35C3}" type="presOf" srcId="{7C024550-0A22-4B40-848D-6617BC195F70}" destId="{C0AC2C21-089F-4C4B-9848-FD8CC43FDB23}" srcOrd="0" destOrd="0" presId="urn:microsoft.com/office/officeart/2008/layout/VerticalCurvedList"/>
    <dgm:cxn modelId="{6BAB3645-6D9C-4309-B637-A868CDEE4E02}" type="presOf" srcId="{059D206C-C25D-4A04-B836-4EC3C3573011}" destId="{4CCE6A5C-52D4-4C1F-9083-BC8439687F81}" srcOrd="0" destOrd="0" presId="urn:microsoft.com/office/officeart/2008/layout/VerticalCurvedList"/>
    <dgm:cxn modelId="{2E39124B-2F03-4E5A-BEB9-0363F64E1C57}" type="presOf" srcId="{D7D1D7C6-3566-4E96-94FB-C3860FDD4253}" destId="{72F91E81-85D1-48E5-A5EF-061AE232FD4D}" srcOrd="0" destOrd="0" presId="urn:microsoft.com/office/officeart/2008/layout/VerticalCurvedList"/>
    <dgm:cxn modelId="{82114B5C-5488-46EB-B807-AD2513B3FEB2}" type="presOf" srcId="{0804BA42-FC02-4D78-88F4-761534D8EE08}" destId="{15FB3BDA-8DF6-4EFF-B17F-FE8E73DA6BA6}" srcOrd="0" destOrd="0" presId="urn:microsoft.com/office/officeart/2008/layout/VerticalCurvedList"/>
    <dgm:cxn modelId="{FB1946D9-5EC8-4870-ACFC-27561BA982BF}" srcId="{7C024550-0A22-4B40-848D-6617BC195F70}" destId="{D7D1D7C6-3566-4E96-94FB-C3860FDD4253}" srcOrd="0" destOrd="0" parTransId="{8E4CF508-149C-47C0-A4CC-2286CE79F444}" sibTransId="{0804BA42-FC02-4D78-88F4-761534D8EE08}"/>
    <dgm:cxn modelId="{80D99889-6DE2-4C5B-ADF2-9101168C951E}" type="presParOf" srcId="{C0AC2C21-089F-4C4B-9848-FD8CC43FDB23}" destId="{79E13B65-DA97-46F9-9BD1-19785AE880CF}" srcOrd="0" destOrd="0" presId="urn:microsoft.com/office/officeart/2008/layout/VerticalCurvedList"/>
    <dgm:cxn modelId="{7E4C127D-847E-4012-AAA2-679BD6F620B3}" type="presParOf" srcId="{79E13B65-DA97-46F9-9BD1-19785AE880CF}" destId="{A59EBD34-6E6E-4452-8AB0-D2F50BEA9A1C}" srcOrd="0" destOrd="0" presId="urn:microsoft.com/office/officeart/2008/layout/VerticalCurvedList"/>
    <dgm:cxn modelId="{20AA3AB7-B2E9-4F0A-8625-39B452A9A750}" type="presParOf" srcId="{A59EBD34-6E6E-4452-8AB0-D2F50BEA9A1C}" destId="{331BF2AE-2517-4464-8688-AE8A5A65DA00}" srcOrd="0" destOrd="0" presId="urn:microsoft.com/office/officeart/2008/layout/VerticalCurvedList"/>
    <dgm:cxn modelId="{EFD3C9A7-5FB8-45BA-A7D9-1D2F63CAB9BA}" type="presParOf" srcId="{A59EBD34-6E6E-4452-8AB0-D2F50BEA9A1C}" destId="{15FB3BDA-8DF6-4EFF-B17F-FE8E73DA6BA6}" srcOrd="1" destOrd="0" presId="urn:microsoft.com/office/officeart/2008/layout/VerticalCurvedList"/>
    <dgm:cxn modelId="{1C447723-9C0F-40C5-B56B-E56539726721}" type="presParOf" srcId="{A59EBD34-6E6E-4452-8AB0-D2F50BEA9A1C}" destId="{1E86ACD6-EA8D-4D3E-9758-600EAED222A8}" srcOrd="2" destOrd="0" presId="urn:microsoft.com/office/officeart/2008/layout/VerticalCurvedList"/>
    <dgm:cxn modelId="{D0586AE2-BE85-41D4-B9EE-7D0FA9AED747}" type="presParOf" srcId="{A59EBD34-6E6E-4452-8AB0-D2F50BEA9A1C}" destId="{CE58B0AF-BD27-4BC2-BAF6-A4EC5B767D57}" srcOrd="3" destOrd="0" presId="urn:microsoft.com/office/officeart/2008/layout/VerticalCurvedList"/>
    <dgm:cxn modelId="{CA0FDDF9-738E-4450-899E-BCC817BD1D97}" type="presParOf" srcId="{79E13B65-DA97-46F9-9BD1-19785AE880CF}" destId="{72F91E81-85D1-48E5-A5EF-061AE232FD4D}" srcOrd="1" destOrd="0" presId="urn:microsoft.com/office/officeart/2008/layout/VerticalCurvedList"/>
    <dgm:cxn modelId="{687CB7ED-F010-460A-909B-FE1C2708441F}" type="presParOf" srcId="{79E13B65-DA97-46F9-9BD1-19785AE880CF}" destId="{C21A4FBF-4F8C-4FC1-A4E7-C41014638536}" srcOrd="2" destOrd="0" presId="urn:microsoft.com/office/officeart/2008/layout/VerticalCurvedList"/>
    <dgm:cxn modelId="{ACC0282B-A35D-4DA1-8829-58EA4322022E}" type="presParOf" srcId="{C21A4FBF-4F8C-4FC1-A4E7-C41014638536}" destId="{D429D3BD-AA2F-4B1F-BF2D-39E58B931AD1}" srcOrd="0" destOrd="0" presId="urn:microsoft.com/office/officeart/2008/layout/VerticalCurvedList"/>
    <dgm:cxn modelId="{17E141C8-78C2-47AF-BA66-B9B302D2DB43}" type="presParOf" srcId="{79E13B65-DA97-46F9-9BD1-19785AE880CF}" destId="{C2B6BF83-D4F1-4F19-B5D9-271910DAE199}" srcOrd="3" destOrd="0" presId="urn:microsoft.com/office/officeart/2008/layout/VerticalCurvedList"/>
    <dgm:cxn modelId="{E989509C-5490-42E8-956D-52F2513DD582}" type="presParOf" srcId="{79E13B65-DA97-46F9-9BD1-19785AE880CF}" destId="{9843C95A-FCD8-4B43-A236-D2BF76CD78B5}" srcOrd="4" destOrd="0" presId="urn:microsoft.com/office/officeart/2008/layout/VerticalCurvedList"/>
    <dgm:cxn modelId="{0BE2F112-845E-4CAB-A9E2-8001924EC4FF}" type="presParOf" srcId="{9843C95A-FCD8-4B43-A236-D2BF76CD78B5}" destId="{935CB00F-8EFC-4B65-AAE3-BA73AA62ABE3}" srcOrd="0" destOrd="0" presId="urn:microsoft.com/office/officeart/2008/layout/VerticalCurvedList"/>
    <dgm:cxn modelId="{6BA71878-F8F8-4EFA-A5BB-0863B7EE5F2C}" type="presParOf" srcId="{79E13B65-DA97-46F9-9BD1-19785AE880CF}" destId="{4CCE6A5C-52D4-4C1F-9083-BC8439687F81}" srcOrd="5" destOrd="0" presId="urn:microsoft.com/office/officeart/2008/layout/VerticalCurvedList"/>
    <dgm:cxn modelId="{4C56116F-7A22-4F6A-A646-56FE8F5D9A22}" type="presParOf" srcId="{79E13B65-DA97-46F9-9BD1-19785AE880CF}" destId="{6D87C0E4-AF87-4512-9CFC-21A108C571D0}" srcOrd="6" destOrd="0" presId="urn:microsoft.com/office/officeart/2008/layout/VerticalCurvedList"/>
    <dgm:cxn modelId="{80E28E9B-CC21-43B8-96A2-A9723B56D627}" type="presParOf" srcId="{6D87C0E4-AF87-4512-9CFC-21A108C571D0}" destId="{EB547AC0-4F77-42F0-9181-D0AABE531C55}" srcOrd="0" destOrd="0" presId="urn:microsoft.com/office/officeart/2008/layout/VerticalCurvedList"/>
    <dgm:cxn modelId="{D436F43C-A219-48D7-B61C-5C05CA07F1FE}" type="presParOf" srcId="{79E13B65-DA97-46F9-9BD1-19785AE880CF}" destId="{D51C9BA1-F7CE-4A32-AB80-FE15A0429220}" srcOrd="7" destOrd="0" presId="urn:microsoft.com/office/officeart/2008/layout/VerticalCurvedList"/>
    <dgm:cxn modelId="{4B183441-9DF8-4E78-AED0-070CEBB883F4}" type="presParOf" srcId="{79E13B65-DA97-46F9-9BD1-19785AE880CF}" destId="{F0108CA6-D708-4388-9553-7914B5D76CC6}" srcOrd="8" destOrd="0" presId="urn:microsoft.com/office/officeart/2008/layout/VerticalCurvedList"/>
    <dgm:cxn modelId="{0FAB0E53-CCB4-4732-8788-B83FFE3ADB24}" type="presParOf" srcId="{F0108CA6-D708-4388-9553-7914B5D76CC6}" destId="{33558E5D-EFB5-4124-AFC1-9BB2A98782A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51974A5-3970-414B-A5A1-31651A0DBC4A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ES"/>
        </a:p>
      </dgm:t>
    </dgm:pt>
    <dgm:pt modelId="{36088500-FFA7-4021-A942-A180DE2407C1}">
      <dgm:prSet phldrT="[Texto]"/>
      <dgm:spPr/>
      <dgm:t>
        <a:bodyPr/>
        <a:lstStyle/>
        <a:p>
          <a:r>
            <a:rPr lang="es-ES" dirty="0" smtClean="0"/>
            <a:t>Visita a empresa del sector.</a:t>
          </a:r>
          <a:endParaRPr lang="es-ES" dirty="0"/>
        </a:p>
      </dgm:t>
    </dgm:pt>
    <dgm:pt modelId="{81DBE572-BD52-42C4-A037-A6B3409255B6}" type="parTrans" cxnId="{9F608B62-8691-46C9-B4B8-C13B766F5F95}">
      <dgm:prSet/>
      <dgm:spPr/>
      <dgm:t>
        <a:bodyPr/>
        <a:lstStyle/>
        <a:p>
          <a:endParaRPr lang="es-ES"/>
        </a:p>
      </dgm:t>
    </dgm:pt>
    <dgm:pt modelId="{EAA868B8-28EB-4251-80DA-EE99A01CB62D}" type="sibTrans" cxnId="{9F608B62-8691-46C9-B4B8-C13B766F5F95}">
      <dgm:prSet/>
      <dgm:spPr/>
      <dgm:t>
        <a:bodyPr/>
        <a:lstStyle/>
        <a:p>
          <a:endParaRPr lang="es-ES"/>
        </a:p>
      </dgm:t>
    </dgm:pt>
    <dgm:pt modelId="{978CB779-AC33-487D-878F-BD69FFE8D02E}">
      <dgm:prSet phldrT="[Texto]"/>
      <dgm:spPr/>
      <dgm:t>
        <a:bodyPr/>
        <a:lstStyle/>
        <a:p>
          <a:r>
            <a:rPr lang="es-ES" dirty="0" smtClean="0"/>
            <a:t>Visita a centros educativos con oferta formativa específica en el sector.</a:t>
          </a:r>
          <a:endParaRPr lang="es-ES" dirty="0"/>
        </a:p>
      </dgm:t>
    </dgm:pt>
    <dgm:pt modelId="{34EAE9BD-BDE5-41E1-ACBE-7B9AC61FF14A}" type="parTrans" cxnId="{DEAC1A81-9003-4DB1-80E3-D7D78238B0A7}">
      <dgm:prSet/>
      <dgm:spPr/>
      <dgm:t>
        <a:bodyPr/>
        <a:lstStyle/>
        <a:p>
          <a:endParaRPr lang="es-ES"/>
        </a:p>
      </dgm:t>
    </dgm:pt>
    <dgm:pt modelId="{1F27E95B-31F3-4D1B-ABC9-5CCC4CE6BDED}" type="sibTrans" cxnId="{DEAC1A81-9003-4DB1-80E3-D7D78238B0A7}">
      <dgm:prSet/>
      <dgm:spPr/>
      <dgm:t>
        <a:bodyPr/>
        <a:lstStyle/>
        <a:p>
          <a:endParaRPr lang="es-ES"/>
        </a:p>
      </dgm:t>
    </dgm:pt>
    <dgm:pt modelId="{4005B686-B825-4434-80B5-885A6F658529}" type="pres">
      <dgm:prSet presAssocID="{451974A5-3970-414B-A5A1-31651A0DBC4A}" presName="linear" presStyleCnt="0">
        <dgm:presLayoutVars>
          <dgm:dir/>
          <dgm:animLvl val="lvl"/>
          <dgm:resizeHandles val="exact"/>
        </dgm:presLayoutVars>
      </dgm:prSet>
      <dgm:spPr/>
    </dgm:pt>
    <dgm:pt modelId="{9C0AE3D1-A2B3-441B-80B4-2E5C4B973846}" type="pres">
      <dgm:prSet presAssocID="{36088500-FFA7-4021-A942-A180DE2407C1}" presName="parentLin" presStyleCnt="0"/>
      <dgm:spPr/>
    </dgm:pt>
    <dgm:pt modelId="{9BD8C8BE-8920-493A-81A6-E75ADA5E90C0}" type="pres">
      <dgm:prSet presAssocID="{36088500-FFA7-4021-A942-A180DE2407C1}" presName="parentLeftMargin" presStyleLbl="node1" presStyleIdx="0" presStyleCnt="2"/>
      <dgm:spPr/>
    </dgm:pt>
    <dgm:pt modelId="{967018FE-FFC1-4E40-BA52-DE872457AF8D}" type="pres">
      <dgm:prSet presAssocID="{36088500-FFA7-4021-A942-A180DE2407C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FD43A14-A3F9-4C95-85C3-EED5ACF5B7D8}" type="pres">
      <dgm:prSet presAssocID="{36088500-FFA7-4021-A942-A180DE2407C1}" presName="negativeSpace" presStyleCnt="0"/>
      <dgm:spPr/>
    </dgm:pt>
    <dgm:pt modelId="{821A963F-71E8-472C-9A7F-EBC4ED946494}" type="pres">
      <dgm:prSet presAssocID="{36088500-FFA7-4021-A942-A180DE2407C1}" presName="childText" presStyleLbl="conFgAcc1" presStyleIdx="0" presStyleCnt="2">
        <dgm:presLayoutVars>
          <dgm:bulletEnabled val="1"/>
        </dgm:presLayoutVars>
      </dgm:prSet>
      <dgm:spPr/>
    </dgm:pt>
    <dgm:pt modelId="{ED4B8E57-A202-4A79-B911-ABD147DAC96B}" type="pres">
      <dgm:prSet presAssocID="{EAA868B8-28EB-4251-80DA-EE99A01CB62D}" presName="spaceBetweenRectangles" presStyleCnt="0"/>
      <dgm:spPr/>
    </dgm:pt>
    <dgm:pt modelId="{07E6F4A7-41E0-4626-B2E5-28156E167EF7}" type="pres">
      <dgm:prSet presAssocID="{978CB779-AC33-487D-878F-BD69FFE8D02E}" presName="parentLin" presStyleCnt="0"/>
      <dgm:spPr/>
    </dgm:pt>
    <dgm:pt modelId="{A62B16EB-AE72-40D4-B688-5F0BF994C1BC}" type="pres">
      <dgm:prSet presAssocID="{978CB779-AC33-487D-878F-BD69FFE8D02E}" presName="parentLeftMargin" presStyleLbl="node1" presStyleIdx="0" presStyleCnt="2"/>
      <dgm:spPr/>
    </dgm:pt>
    <dgm:pt modelId="{E18C6FDE-9F57-4A83-BF75-CE8D58C03B00}" type="pres">
      <dgm:prSet presAssocID="{978CB779-AC33-487D-878F-BD69FFE8D02E}" presName="parentText" presStyleLbl="node1" presStyleIdx="1" presStyleCnt="2" custLinFactY="417" custLinFactNeighborX="-9559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898166A-763A-429C-9012-598CB7B0422F}" type="pres">
      <dgm:prSet presAssocID="{978CB779-AC33-487D-878F-BD69FFE8D02E}" presName="negativeSpace" presStyleCnt="0"/>
      <dgm:spPr/>
    </dgm:pt>
    <dgm:pt modelId="{E62343CA-A86C-4839-991A-28E510B1BDD0}" type="pres">
      <dgm:prSet presAssocID="{978CB779-AC33-487D-878F-BD69FFE8D02E}" presName="childText" presStyleLbl="conFgAcc1" presStyleIdx="1" presStyleCnt="2" custLinFactY="58001" custLinFactNeighborY="100000">
        <dgm:presLayoutVars>
          <dgm:bulletEnabled val="1"/>
        </dgm:presLayoutVars>
      </dgm:prSet>
      <dgm:spPr/>
    </dgm:pt>
  </dgm:ptLst>
  <dgm:cxnLst>
    <dgm:cxn modelId="{DC6942D4-BC72-4D2C-8AC7-CC8587DA01BC}" type="presOf" srcId="{451974A5-3970-414B-A5A1-31651A0DBC4A}" destId="{4005B686-B825-4434-80B5-885A6F658529}" srcOrd="0" destOrd="0" presId="urn:microsoft.com/office/officeart/2005/8/layout/list1"/>
    <dgm:cxn modelId="{4E47AFA4-C227-4DD0-BB81-1019BFF02C61}" type="presOf" srcId="{36088500-FFA7-4021-A942-A180DE2407C1}" destId="{9BD8C8BE-8920-493A-81A6-E75ADA5E90C0}" srcOrd="0" destOrd="0" presId="urn:microsoft.com/office/officeart/2005/8/layout/list1"/>
    <dgm:cxn modelId="{809098A2-3FEB-4199-BA07-7F88D65D7FC4}" type="presOf" srcId="{36088500-FFA7-4021-A942-A180DE2407C1}" destId="{967018FE-FFC1-4E40-BA52-DE872457AF8D}" srcOrd="1" destOrd="0" presId="urn:microsoft.com/office/officeart/2005/8/layout/list1"/>
    <dgm:cxn modelId="{9F608B62-8691-46C9-B4B8-C13B766F5F95}" srcId="{451974A5-3970-414B-A5A1-31651A0DBC4A}" destId="{36088500-FFA7-4021-A942-A180DE2407C1}" srcOrd="0" destOrd="0" parTransId="{81DBE572-BD52-42C4-A037-A6B3409255B6}" sibTransId="{EAA868B8-28EB-4251-80DA-EE99A01CB62D}"/>
    <dgm:cxn modelId="{016842EE-6186-447B-AF3D-7C978C6742DF}" type="presOf" srcId="{978CB779-AC33-487D-878F-BD69FFE8D02E}" destId="{A62B16EB-AE72-40D4-B688-5F0BF994C1BC}" srcOrd="0" destOrd="0" presId="urn:microsoft.com/office/officeart/2005/8/layout/list1"/>
    <dgm:cxn modelId="{EF286636-B7FE-401E-9E64-077515E9CAAB}" type="presOf" srcId="{978CB779-AC33-487D-878F-BD69FFE8D02E}" destId="{E18C6FDE-9F57-4A83-BF75-CE8D58C03B00}" srcOrd="1" destOrd="0" presId="urn:microsoft.com/office/officeart/2005/8/layout/list1"/>
    <dgm:cxn modelId="{DEAC1A81-9003-4DB1-80E3-D7D78238B0A7}" srcId="{451974A5-3970-414B-A5A1-31651A0DBC4A}" destId="{978CB779-AC33-487D-878F-BD69FFE8D02E}" srcOrd="1" destOrd="0" parTransId="{34EAE9BD-BDE5-41E1-ACBE-7B9AC61FF14A}" sibTransId="{1F27E95B-31F3-4D1B-ABC9-5CCC4CE6BDED}"/>
    <dgm:cxn modelId="{21DEA72D-24AC-4002-B036-3458D12F3763}" type="presParOf" srcId="{4005B686-B825-4434-80B5-885A6F658529}" destId="{9C0AE3D1-A2B3-441B-80B4-2E5C4B973846}" srcOrd="0" destOrd="0" presId="urn:microsoft.com/office/officeart/2005/8/layout/list1"/>
    <dgm:cxn modelId="{2C78F300-CAB8-4069-AC41-01D1B3EE6AA2}" type="presParOf" srcId="{9C0AE3D1-A2B3-441B-80B4-2E5C4B973846}" destId="{9BD8C8BE-8920-493A-81A6-E75ADA5E90C0}" srcOrd="0" destOrd="0" presId="urn:microsoft.com/office/officeart/2005/8/layout/list1"/>
    <dgm:cxn modelId="{579929FD-DB3C-446B-AB93-69DEE8E76268}" type="presParOf" srcId="{9C0AE3D1-A2B3-441B-80B4-2E5C4B973846}" destId="{967018FE-FFC1-4E40-BA52-DE872457AF8D}" srcOrd="1" destOrd="0" presId="urn:microsoft.com/office/officeart/2005/8/layout/list1"/>
    <dgm:cxn modelId="{EF0802DB-9362-4EA0-9A27-B6F666FDEC1D}" type="presParOf" srcId="{4005B686-B825-4434-80B5-885A6F658529}" destId="{3FD43A14-A3F9-4C95-85C3-EED5ACF5B7D8}" srcOrd="1" destOrd="0" presId="urn:microsoft.com/office/officeart/2005/8/layout/list1"/>
    <dgm:cxn modelId="{B3FF2D1B-5585-42D0-A04C-260C065FA191}" type="presParOf" srcId="{4005B686-B825-4434-80B5-885A6F658529}" destId="{821A963F-71E8-472C-9A7F-EBC4ED946494}" srcOrd="2" destOrd="0" presId="urn:microsoft.com/office/officeart/2005/8/layout/list1"/>
    <dgm:cxn modelId="{A0B1162F-7766-4E29-A4F6-FBC826D3B517}" type="presParOf" srcId="{4005B686-B825-4434-80B5-885A6F658529}" destId="{ED4B8E57-A202-4A79-B911-ABD147DAC96B}" srcOrd="3" destOrd="0" presId="urn:microsoft.com/office/officeart/2005/8/layout/list1"/>
    <dgm:cxn modelId="{B331CB24-C5AB-42A4-924D-A45873A4E23B}" type="presParOf" srcId="{4005B686-B825-4434-80B5-885A6F658529}" destId="{07E6F4A7-41E0-4626-B2E5-28156E167EF7}" srcOrd="4" destOrd="0" presId="urn:microsoft.com/office/officeart/2005/8/layout/list1"/>
    <dgm:cxn modelId="{7BD87C50-DDA9-4611-BDA4-FF608637B9BC}" type="presParOf" srcId="{07E6F4A7-41E0-4626-B2E5-28156E167EF7}" destId="{A62B16EB-AE72-40D4-B688-5F0BF994C1BC}" srcOrd="0" destOrd="0" presId="urn:microsoft.com/office/officeart/2005/8/layout/list1"/>
    <dgm:cxn modelId="{E0CDD55E-3B4A-4845-A951-17D71B9E72D1}" type="presParOf" srcId="{07E6F4A7-41E0-4626-B2E5-28156E167EF7}" destId="{E18C6FDE-9F57-4A83-BF75-CE8D58C03B00}" srcOrd="1" destOrd="0" presId="urn:microsoft.com/office/officeart/2005/8/layout/list1"/>
    <dgm:cxn modelId="{BFABBB52-11AE-421D-A6F9-275BD991978F}" type="presParOf" srcId="{4005B686-B825-4434-80B5-885A6F658529}" destId="{0898166A-763A-429C-9012-598CB7B0422F}" srcOrd="5" destOrd="0" presId="urn:microsoft.com/office/officeart/2005/8/layout/list1"/>
    <dgm:cxn modelId="{7401E82E-EAE6-4BD4-B808-4A07F2BB6290}" type="presParOf" srcId="{4005B686-B825-4434-80B5-885A6F658529}" destId="{E62343CA-A86C-4839-991A-28E510B1BDD0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133A4B0-9A0C-4F66-8E3F-2CBE3CE79E2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3565383-8068-4F2D-A630-1E94322DBA10}">
      <dgm:prSet phldrT="[Texto]" custT="1"/>
      <dgm:spPr/>
      <dgm:t>
        <a:bodyPr/>
        <a:lstStyle/>
        <a:p>
          <a:r>
            <a:rPr lang="es-ES" sz="2400" dirty="0" smtClean="0"/>
            <a:t>Datos del proyecto piloto</a:t>
          </a:r>
          <a:r>
            <a:rPr lang="es-ES" sz="2400" dirty="0" smtClean="0"/>
            <a:t>. </a:t>
          </a:r>
        </a:p>
        <a:p>
          <a:r>
            <a:rPr lang="es-ES" sz="2400" dirty="0" smtClean="0"/>
            <a:t>Curso 18-19.</a:t>
          </a:r>
          <a:endParaRPr lang="es-ES" sz="2400" dirty="0"/>
        </a:p>
      </dgm:t>
    </dgm:pt>
    <dgm:pt modelId="{2ED347BB-D9C4-41B5-9464-8CAB8C84DD08}" type="parTrans" cxnId="{700A7CE9-AF8B-48F2-8627-AEE0110782FB}">
      <dgm:prSet/>
      <dgm:spPr/>
      <dgm:t>
        <a:bodyPr/>
        <a:lstStyle/>
        <a:p>
          <a:endParaRPr lang="es-ES"/>
        </a:p>
      </dgm:t>
    </dgm:pt>
    <dgm:pt modelId="{65071C30-86C2-4853-98B1-7C32D6E9B567}" type="sibTrans" cxnId="{700A7CE9-AF8B-48F2-8627-AEE0110782FB}">
      <dgm:prSet/>
      <dgm:spPr/>
      <dgm:t>
        <a:bodyPr/>
        <a:lstStyle/>
        <a:p>
          <a:endParaRPr lang="es-ES"/>
        </a:p>
      </dgm:t>
    </dgm:pt>
    <dgm:pt modelId="{2CC60F45-F9CB-471F-9222-3F8CF7DA7D8D}">
      <dgm:prSet phldrT="[Texto]" custT="1"/>
      <dgm:spPr/>
      <dgm:t>
        <a:bodyPr/>
        <a:lstStyle/>
        <a:p>
          <a:r>
            <a:rPr lang="es-ES" sz="1800" dirty="0" smtClean="0"/>
            <a:t>Número de centros participantes: 6</a:t>
          </a:r>
          <a:endParaRPr lang="es-ES" sz="1800" dirty="0"/>
        </a:p>
      </dgm:t>
    </dgm:pt>
    <dgm:pt modelId="{86A7CD9E-3B52-4A7A-BFF6-4AC221A8007A}" type="parTrans" cxnId="{82D1807D-7B21-45A6-BB45-E4864C4FF44B}">
      <dgm:prSet/>
      <dgm:spPr/>
      <dgm:t>
        <a:bodyPr/>
        <a:lstStyle/>
        <a:p>
          <a:endParaRPr lang="es-ES"/>
        </a:p>
      </dgm:t>
    </dgm:pt>
    <dgm:pt modelId="{1058AE28-AF62-435D-B451-E4C7D8BA2BDA}" type="sibTrans" cxnId="{82D1807D-7B21-45A6-BB45-E4864C4FF44B}">
      <dgm:prSet/>
      <dgm:spPr/>
      <dgm:t>
        <a:bodyPr/>
        <a:lstStyle/>
        <a:p>
          <a:endParaRPr lang="es-ES"/>
        </a:p>
      </dgm:t>
    </dgm:pt>
    <dgm:pt modelId="{6C506F4C-1DFD-43A5-980C-FC201F067919}">
      <dgm:prSet phldrT="[Texto]" custT="1"/>
      <dgm:spPr/>
      <dgm:t>
        <a:bodyPr/>
        <a:lstStyle/>
        <a:p>
          <a:r>
            <a:rPr lang="es-ES" sz="1800" dirty="0" smtClean="0"/>
            <a:t>Número de oficios descritos: 5</a:t>
          </a:r>
          <a:endParaRPr lang="es-ES" sz="1800" dirty="0"/>
        </a:p>
      </dgm:t>
    </dgm:pt>
    <dgm:pt modelId="{33964259-91DD-4D7F-BAD5-33774C32F405}" type="parTrans" cxnId="{B2E2D75C-0A23-4F40-91F5-66F09BA44538}">
      <dgm:prSet/>
      <dgm:spPr/>
      <dgm:t>
        <a:bodyPr/>
        <a:lstStyle/>
        <a:p>
          <a:endParaRPr lang="es-ES"/>
        </a:p>
      </dgm:t>
    </dgm:pt>
    <dgm:pt modelId="{ABDB5C48-1B68-4D24-96DF-09EA81123C80}" type="sibTrans" cxnId="{B2E2D75C-0A23-4F40-91F5-66F09BA44538}">
      <dgm:prSet/>
      <dgm:spPr/>
      <dgm:t>
        <a:bodyPr/>
        <a:lstStyle/>
        <a:p>
          <a:endParaRPr lang="es-ES"/>
        </a:p>
      </dgm:t>
    </dgm:pt>
    <dgm:pt modelId="{A0FA9767-8670-4C8B-8B3D-1E24997AAC13}">
      <dgm:prSet phldrT="[Texto]" custT="1"/>
      <dgm:spPr/>
      <dgm:t>
        <a:bodyPr/>
        <a:lstStyle/>
        <a:p>
          <a:r>
            <a:rPr lang="es-ES" sz="1800" dirty="0" smtClean="0"/>
            <a:t>Número de embajadores: 10</a:t>
          </a:r>
          <a:endParaRPr lang="es-ES" sz="1800" dirty="0"/>
        </a:p>
      </dgm:t>
    </dgm:pt>
    <dgm:pt modelId="{FB749A2A-6853-4A9F-BDEE-5A1BF4BE70DC}" type="parTrans" cxnId="{8BA5BDA1-076C-4A9F-A944-90AC6A591D47}">
      <dgm:prSet/>
      <dgm:spPr/>
      <dgm:t>
        <a:bodyPr/>
        <a:lstStyle/>
        <a:p>
          <a:endParaRPr lang="es-ES"/>
        </a:p>
      </dgm:t>
    </dgm:pt>
    <dgm:pt modelId="{DDD174F2-9E37-4E10-9E90-00EADABDD91B}" type="sibTrans" cxnId="{8BA5BDA1-076C-4A9F-A944-90AC6A591D47}">
      <dgm:prSet/>
      <dgm:spPr/>
      <dgm:t>
        <a:bodyPr/>
        <a:lstStyle/>
        <a:p>
          <a:endParaRPr lang="es-ES"/>
        </a:p>
      </dgm:t>
    </dgm:pt>
    <dgm:pt modelId="{9814843D-4239-4CA5-8EF1-816C26E8F5B4}">
      <dgm:prSet phldrT="[Texto]" custT="1"/>
      <dgm:spPr/>
      <dgm:t>
        <a:bodyPr/>
        <a:lstStyle/>
        <a:p>
          <a:r>
            <a:rPr lang="es-ES" sz="1800" dirty="0" smtClean="0"/>
            <a:t>De </a:t>
          </a:r>
          <a:r>
            <a:rPr lang="es-ES" sz="1800" dirty="0" smtClean="0"/>
            <a:t>ellas, teniendo </a:t>
          </a:r>
          <a:r>
            <a:rPr lang="es-ES" sz="1800" dirty="0" smtClean="0"/>
            <a:t>sólo en cuenta 4º de las ESO, se </a:t>
          </a:r>
          <a:r>
            <a:rPr lang="es-ES" sz="1800" dirty="0" smtClean="0"/>
            <a:t>matricularon en </a:t>
          </a:r>
          <a:r>
            <a:rPr lang="es-ES" sz="1800" dirty="0" smtClean="0"/>
            <a:t>especialidades relacionadas con el proyecto un 14</a:t>
          </a:r>
          <a:r>
            <a:rPr lang="es-ES" sz="1800" dirty="0" smtClean="0"/>
            <a:t>%.</a:t>
          </a:r>
          <a:endParaRPr lang="es-ES" sz="1800" dirty="0"/>
        </a:p>
      </dgm:t>
    </dgm:pt>
    <dgm:pt modelId="{4C563498-0D31-4B87-A460-4D1CD7F4554E}" type="parTrans" cxnId="{CE6B9684-B9B5-47D0-A9CE-57A7CFEAC6DE}">
      <dgm:prSet/>
      <dgm:spPr/>
      <dgm:t>
        <a:bodyPr/>
        <a:lstStyle/>
        <a:p>
          <a:endParaRPr lang="es-ES"/>
        </a:p>
      </dgm:t>
    </dgm:pt>
    <dgm:pt modelId="{8D96C30C-A107-4400-9432-2113A1DF2165}" type="sibTrans" cxnId="{CE6B9684-B9B5-47D0-A9CE-57A7CFEAC6DE}">
      <dgm:prSet/>
      <dgm:spPr/>
      <dgm:t>
        <a:bodyPr/>
        <a:lstStyle/>
        <a:p>
          <a:endParaRPr lang="es-ES"/>
        </a:p>
      </dgm:t>
    </dgm:pt>
    <dgm:pt modelId="{664EC208-05B6-4E42-A25A-A3CD293C21E5}">
      <dgm:prSet phldrT="[Texto]" custT="1"/>
      <dgm:spPr/>
      <dgm:t>
        <a:bodyPr/>
        <a:lstStyle/>
        <a:p>
          <a:r>
            <a:rPr lang="es-ES" sz="1800" dirty="0" smtClean="0"/>
            <a:t>Número de grupos-clase/dinámicas: 28</a:t>
          </a:r>
          <a:endParaRPr lang="es-ES" sz="1800" dirty="0"/>
        </a:p>
      </dgm:t>
    </dgm:pt>
    <dgm:pt modelId="{43447A92-7D68-4C32-BB6F-C91A3BC4F553}" type="parTrans" cxnId="{AE78476F-EC0B-40D5-976A-A67C64D8F9E9}">
      <dgm:prSet/>
      <dgm:spPr/>
      <dgm:t>
        <a:bodyPr/>
        <a:lstStyle/>
        <a:p>
          <a:endParaRPr lang="es-ES"/>
        </a:p>
      </dgm:t>
    </dgm:pt>
    <dgm:pt modelId="{434247D3-78BD-4D76-A834-C8AE63713B1C}" type="sibTrans" cxnId="{AE78476F-EC0B-40D5-976A-A67C64D8F9E9}">
      <dgm:prSet/>
      <dgm:spPr/>
      <dgm:t>
        <a:bodyPr/>
        <a:lstStyle/>
        <a:p>
          <a:endParaRPr lang="es-ES"/>
        </a:p>
      </dgm:t>
    </dgm:pt>
    <dgm:pt modelId="{6639B364-08B9-488D-90B3-F8F6797CD140}">
      <dgm:prSet phldrT="[Texto]" custT="1"/>
      <dgm:spPr/>
      <dgm:t>
        <a:bodyPr/>
        <a:lstStyle/>
        <a:p>
          <a:r>
            <a:rPr lang="es-ES" sz="1800" dirty="0" smtClean="0"/>
            <a:t>Número de alumnos participantes: 776</a:t>
          </a:r>
          <a:endParaRPr lang="es-ES" sz="1800" dirty="0"/>
        </a:p>
      </dgm:t>
    </dgm:pt>
    <dgm:pt modelId="{EC2B41C6-C88E-4834-980F-C84C1CD91166}" type="parTrans" cxnId="{E0013910-D108-4B1A-9EC7-B7CF87B34E2F}">
      <dgm:prSet/>
      <dgm:spPr/>
      <dgm:t>
        <a:bodyPr/>
        <a:lstStyle/>
        <a:p>
          <a:endParaRPr lang="es-ES"/>
        </a:p>
      </dgm:t>
    </dgm:pt>
    <dgm:pt modelId="{6D1520C6-19BB-45CF-A5F9-6A3D28A3F955}" type="sibTrans" cxnId="{E0013910-D108-4B1A-9EC7-B7CF87B34E2F}">
      <dgm:prSet/>
      <dgm:spPr/>
      <dgm:t>
        <a:bodyPr/>
        <a:lstStyle/>
        <a:p>
          <a:endParaRPr lang="es-ES"/>
        </a:p>
      </dgm:t>
    </dgm:pt>
    <dgm:pt modelId="{F4207F7A-DAA6-4754-B780-F0E1235D547D}">
      <dgm:prSet phldrT="[Texto]" custT="1"/>
      <dgm:spPr/>
      <dgm:t>
        <a:bodyPr/>
        <a:lstStyle/>
        <a:p>
          <a:r>
            <a:rPr lang="es-ES" sz="1800" dirty="0" smtClean="0"/>
            <a:t>Porcentaje de alumnos que piden más información: 19,46%, 151 personas (entre 4º de la ESO y 1º de Bachillerato)</a:t>
          </a:r>
          <a:endParaRPr lang="es-ES" sz="1800" dirty="0"/>
        </a:p>
      </dgm:t>
    </dgm:pt>
    <dgm:pt modelId="{81672EB7-C3AE-4954-B09C-67FFB6DD1057}" type="parTrans" cxnId="{919DAEE3-5F4E-417C-8466-3336D209FEF8}">
      <dgm:prSet/>
      <dgm:spPr/>
      <dgm:t>
        <a:bodyPr/>
        <a:lstStyle/>
        <a:p>
          <a:endParaRPr lang="es-ES"/>
        </a:p>
      </dgm:t>
    </dgm:pt>
    <dgm:pt modelId="{2AE0C7C8-9DF4-4469-ACF8-1D7540D21929}" type="sibTrans" cxnId="{919DAEE3-5F4E-417C-8466-3336D209FEF8}">
      <dgm:prSet/>
      <dgm:spPr/>
      <dgm:t>
        <a:bodyPr/>
        <a:lstStyle/>
        <a:p>
          <a:endParaRPr lang="es-ES"/>
        </a:p>
      </dgm:t>
    </dgm:pt>
    <dgm:pt modelId="{735F9564-9068-4C74-9004-E6D1A8722534}" type="pres">
      <dgm:prSet presAssocID="{1133A4B0-9A0C-4F66-8E3F-2CBE3CE79E2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E82280A9-AD98-43D8-9608-F98082BB174A}" type="pres">
      <dgm:prSet presAssocID="{63565383-8068-4F2D-A630-1E94322DBA10}" presName="thickLine" presStyleLbl="alignNode1" presStyleIdx="0" presStyleCnt="1"/>
      <dgm:spPr/>
    </dgm:pt>
    <dgm:pt modelId="{28746FC9-4E1D-4641-9F35-A4413101C012}" type="pres">
      <dgm:prSet presAssocID="{63565383-8068-4F2D-A630-1E94322DBA10}" presName="horz1" presStyleCnt="0"/>
      <dgm:spPr/>
    </dgm:pt>
    <dgm:pt modelId="{2761D774-2A41-4E7B-870C-1CA0DC4F86C3}" type="pres">
      <dgm:prSet presAssocID="{63565383-8068-4F2D-A630-1E94322DBA10}" presName="tx1" presStyleLbl="revTx" presStyleIdx="0" presStyleCnt="8"/>
      <dgm:spPr/>
      <dgm:t>
        <a:bodyPr/>
        <a:lstStyle/>
        <a:p>
          <a:endParaRPr lang="es-ES"/>
        </a:p>
      </dgm:t>
    </dgm:pt>
    <dgm:pt modelId="{2F989ABA-21E6-4041-A124-460565E323FD}" type="pres">
      <dgm:prSet presAssocID="{63565383-8068-4F2D-A630-1E94322DBA10}" presName="vert1" presStyleCnt="0"/>
      <dgm:spPr/>
    </dgm:pt>
    <dgm:pt modelId="{C5A883F7-B4C4-4ACE-BA4F-5B671B4F820B}" type="pres">
      <dgm:prSet presAssocID="{2CC60F45-F9CB-471F-9222-3F8CF7DA7D8D}" presName="vertSpace2a" presStyleCnt="0"/>
      <dgm:spPr/>
    </dgm:pt>
    <dgm:pt modelId="{700BBF00-B9CD-4E24-96FA-C39FA29825AD}" type="pres">
      <dgm:prSet presAssocID="{2CC60F45-F9CB-471F-9222-3F8CF7DA7D8D}" presName="horz2" presStyleCnt="0"/>
      <dgm:spPr/>
    </dgm:pt>
    <dgm:pt modelId="{BF072835-D38D-434F-901B-90D9C57AD012}" type="pres">
      <dgm:prSet presAssocID="{2CC60F45-F9CB-471F-9222-3F8CF7DA7D8D}" presName="horzSpace2" presStyleCnt="0"/>
      <dgm:spPr/>
    </dgm:pt>
    <dgm:pt modelId="{ED8DF88D-023E-4F77-A343-F5232E6395BE}" type="pres">
      <dgm:prSet presAssocID="{2CC60F45-F9CB-471F-9222-3F8CF7DA7D8D}" presName="tx2" presStyleLbl="revTx" presStyleIdx="1" presStyleCnt="8"/>
      <dgm:spPr/>
      <dgm:t>
        <a:bodyPr/>
        <a:lstStyle/>
        <a:p>
          <a:endParaRPr lang="es-ES"/>
        </a:p>
      </dgm:t>
    </dgm:pt>
    <dgm:pt modelId="{BB3EEDA6-7A6F-4D6E-BE8A-877F0A01B2B3}" type="pres">
      <dgm:prSet presAssocID="{2CC60F45-F9CB-471F-9222-3F8CF7DA7D8D}" presName="vert2" presStyleCnt="0"/>
      <dgm:spPr/>
    </dgm:pt>
    <dgm:pt modelId="{A2653545-4F5E-4DF0-A7F1-D43A9C5E878D}" type="pres">
      <dgm:prSet presAssocID="{2CC60F45-F9CB-471F-9222-3F8CF7DA7D8D}" presName="thinLine2b" presStyleLbl="callout" presStyleIdx="0" presStyleCnt="7"/>
      <dgm:spPr/>
    </dgm:pt>
    <dgm:pt modelId="{030FD378-0ABE-48F9-B102-B833679BE385}" type="pres">
      <dgm:prSet presAssocID="{2CC60F45-F9CB-471F-9222-3F8CF7DA7D8D}" presName="vertSpace2b" presStyleCnt="0"/>
      <dgm:spPr/>
    </dgm:pt>
    <dgm:pt modelId="{38E077E5-52FC-419A-94A3-8FB6AB8681AD}" type="pres">
      <dgm:prSet presAssocID="{6C506F4C-1DFD-43A5-980C-FC201F067919}" presName="horz2" presStyleCnt="0"/>
      <dgm:spPr/>
    </dgm:pt>
    <dgm:pt modelId="{5A04CB12-8EC4-4143-A069-72EBF65F5F74}" type="pres">
      <dgm:prSet presAssocID="{6C506F4C-1DFD-43A5-980C-FC201F067919}" presName="horzSpace2" presStyleCnt="0"/>
      <dgm:spPr/>
    </dgm:pt>
    <dgm:pt modelId="{F7FAF257-E0FC-434A-B559-837FB85ACC2F}" type="pres">
      <dgm:prSet presAssocID="{6C506F4C-1DFD-43A5-980C-FC201F067919}" presName="tx2" presStyleLbl="revTx" presStyleIdx="2" presStyleCnt="8"/>
      <dgm:spPr/>
      <dgm:t>
        <a:bodyPr/>
        <a:lstStyle/>
        <a:p>
          <a:endParaRPr lang="es-ES"/>
        </a:p>
      </dgm:t>
    </dgm:pt>
    <dgm:pt modelId="{B0C82387-4FA3-44F6-960D-95502E67EA11}" type="pres">
      <dgm:prSet presAssocID="{6C506F4C-1DFD-43A5-980C-FC201F067919}" presName="vert2" presStyleCnt="0"/>
      <dgm:spPr/>
    </dgm:pt>
    <dgm:pt modelId="{4FFB0AF0-F391-43C6-8A99-9C81F521B55D}" type="pres">
      <dgm:prSet presAssocID="{6C506F4C-1DFD-43A5-980C-FC201F067919}" presName="thinLine2b" presStyleLbl="callout" presStyleIdx="1" presStyleCnt="7"/>
      <dgm:spPr/>
    </dgm:pt>
    <dgm:pt modelId="{CADC7BA3-E323-43B4-B451-98559D7BE9B6}" type="pres">
      <dgm:prSet presAssocID="{6C506F4C-1DFD-43A5-980C-FC201F067919}" presName="vertSpace2b" presStyleCnt="0"/>
      <dgm:spPr/>
    </dgm:pt>
    <dgm:pt modelId="{B128B30F-684E-495D-AE36-97710DD73579}" type="pres">
      <dgm:prSet presAssocID="{A0FA9767-8670-4C8B-8B3D-1E24997AAC13}" presName="horz2" presStyleCnt="0"/>
      <dgm:spPr/>
    </dgm:pt>
    <dgm:pt modelId="{B1821B15-D8A6-4641-8000-0ECCF91A791F}" type="pres">
      <dgm:prSet presAssocID="{A0FA9767-8670-4C8B-8B3D-1E24997AAC13}" presName="horzSpace2" presStyleCnt="0"/>
      <dgm:spPr/>
    </dgm:pt>
    <dgm:pt modelId="{E2312921-3AA0-439A-8BB9-0FEEB1D64BD3}" type="pres">
      <dgm:prSet presAssocID="{A0FA9767-8670-4C8B-8B3D-1E24997AAC13}" presName="tx2" presStyleLbl="revTx" presStyleIdx="3" presStyleCnt="8"/>
      <dgm:spPr/>
      <dgm:t>
        <a:bodyPr/>
        <a:lstStyle/>
        <a:p>
          <a:endParaRPr lang="es-ES"/>
        </a:p>
      </dgm:t>
    </dgm:pt>
    <dgm:pt modelId="{FDF94386-409F-4D6E-8F35-61D79D674E55}" type="pres">
      <dgm:prSet presAssocID="{A0FA9767-8670-4C8B-8B3D-1E24997AAC13}" presName="vert2" presStyleCnt="0"/>
      <dgm:spPr/>
    </dgm:pt>
    <dgm:pt modelId="{AE889CDA-5ABF-47C5-9491-117B8ACB7566}" type="pres">
      <dgm:prSet presAssocID="{A0FA9767-8670-4C8B-8B3D-1E24997AAC13}" presName="thinLine2b" presStyleLbl="callout" presStyleIdx="2" presStyleCnt="7"/>
      <dgm:spPr/>
    </dgm:pt>
    <dgm:pt modelId="{9D4030F6-7862-4034-A370-46681F8EA161}" type="pres">
      <dgm:prSet presAssocID="{A0FA9767-8670-4C8B-8B3D-1E24997AAC13}" presName="vertSpace2b" presStyleCnt="0"/>
      <dgm:spPr/>
    </dgm:pt>
    <dgm:pt modelId="{A9A20E31-A781-4804-A404-9899B03A2516}" type="pres">
      <dgm:prSet presAssocID="{664EC208-05B6-4E42-A25A-A3CD293C21E5}" presName="horz2" presStyleCnt="0"/>
      <dgm:spPr/>
    </dgm:pt>
    <dgm:pt modelId="{EB3308C0-96AA-4389-9B0F-CCD899898FFD}" type="pres">
      <dgm:prSet presAssocID="{664EC208-05B6-4E42-A25A-A3CD293C21E5}" presName="horzSpace2" presStyleCnt="0"/>
      <dgm:spPr/>
    </dgm:pt>
    <dgm:pt modelId="{444D1C1B-FE0B-4D62-A814-843770381DC5}" type="pres">
      <dgm:prSet presAssocID="{664EC208-05B6-4E42-A25A-A3CD293C21E5}" presName="tx2" presStyleLbl="revTx" presStyleIdx="4" presStyleCnt="8"/>
      <dgm:spPr/>
      <dgm:t>
        <a:bodyPr/>
        <a:lstStyle/>
        <a:p>
          <a:endParaRPr lang="es-ES"/>
        </a:p>
      </dgm:t>
    </dgm:pt>
    <dgm:pt modelId="{195B5ABE-F9F2-470C-8B81-7B570D5FD663}" type="pres">
      <dgm:prSet presAssocID="{664EC208-05B6-4E42-A25A-A3CD293C21E5}" presName="vert2" presStyleCnt="0"/>
      <dgm:spPr/>
    </dgm:pt>
    <dgm:pt modelId="{A5296332-EE0C-490E-AD4C-97CBE76EC0C8}" type="pres">
      <dgm:prSet presAssocID="{664EC208-05B6-4E42-A25A-A3CD293C21E5}" presName="thinLine2b" presStyleLbl="callout" presStyleIdx="3" presStyleCnt="7"/>
      <dgm:spPr/>
    </dgm:pt>
    <dgm:pt modelId="{7B626D93-6A21-4388-9D53-4589E3CDCC3B}" type="pres">
      <dgm:prSet presAssocID="{664EC208-05B6-4E42-A25A-A3CD293C21E5}" presName="vertSpace2b" presStyleCnt="0"/>
      <dgm:spPr/>
    </dgm:pt>
    <dgm:pt modelId="{28C1F508-1C19-4B27-BE78-1E70D151612A}" type="pres">
      <dgm:prSet presAssocID="{6639B364-08B9-488D-90B3-F8F6797CD140}" presName="horz2" presStyleCnt="0"/>
      <dgm:spPr/>
    </dgm:pt>
    <dgm:pt modelId="{72493E56-B752-40B2-9FC2-8F436D4C7D6A}" type="pres">
      <dgm:prSet presAssocID="{6639B364-08B9-488D-90B3-F8F6797CD140}" presName="horzSpace2" presStyleCnt="0"/>
      <dgm:spPr/>
    </dgm:pt>
    <dgm:pt modelId="{7F578A63-FB3F-4FFF-87A7-5FE84A79B238}" type="pres">
      <dgm:prSet presAssocID="{6639B364-08B9-488D-90B3-F8F6797CD140}" presName="tx2" presStyleLbl="revTx" presStyleIdx="5" presStyleCnt="8"/>
      <dgm:spPr/>
      <dgm:t>
        <a:bodyPr/>
        <a:lstStyle/>
        <a:p>
          <a:endParaRPr lang="es-ES"/>
        </a:p>
      </dgm:t>
    </dgm:pt>
    <dgm:pt modelId="{D94231AF-1681-476A-B8B1-91D99CDA0E58}" type="pres">
      <dgm:prSet presAssocID="{6639B364-08B9-488D-90B3-F8F6797CD140}" presName="vert2" presStyleCnt="0"/>
      <dgm:spPr/>
    </dgm:pt>
    <dgm:pt modelId="{AAB9596E-0785-441B-8530-7ECAA5905E5F}" type="pres">
      <dgm:prSet presAssocID="{6639B364-08B9-488D-90B3-F8F6797CD140}" presName="thinLine2b" presStyleLbl="callout" presStyleIdx="4" presStyleCnt="7"/>
      <dgm:spPr/>
    </dgm:pt>
    <dgm:pt modelId="{FCBBB811-EF83-4883-B5A9-0B9F8C2314FB}" type="pres">
      <dgm:prSet presAssocID="{6639B364-08B9-488D-90B3-F8F6797CD140}" presName="vertSpace2b" presStyleCnt="0"/>
      <dgm:spPr/>
    </dgm:pt>
    <dgm:pt modelId="{875E6FA5-7C62-400D-BD26-97867CA98E13}" type="pres">
      <dgm:prSet presAssocID="{F4207F7A-DAA6-4754-B780-F0E1235D547D}" presName="horz2" presStyleCnt="0"/>
      <dgm:spPr/>
    </dgm:pt>
    <dgm:pt modelId="{D1AFF24B-F405-40B7-A0D1-B922146C0A82}" type="pres">
      <dgm:prSet presAssocID="{F4207F7A-DAA6-4754-B780-F0E1235D547D}" presName="horzSpace2" presStyleCnt="0"/>
      <dgm:spPr/>
    </dgm:pt>
    <dgm:pt modelId="{76D2F037-4758-4B62-95C0-0796F9A91AE7}" type="pres">
      <dgm:prSet presAssocID="{F4207F7A-DAA6-4754-B780-F0E1235D547D}" presName="tx2" presStyleLbl="revTx" presStyleIdx="6" presStyleCnt="8"/>
      <dgm:spPr/>
      <dgm:t>
        <a:bodyPr/>
        <a:lstStyle/>
        <a:p>
          <a:endParaRPr lang="es-ES"/>
        </a:p>
      </dgm:t>
    </dgm:pt>
    <dgm:pt modelId="{05219AFE-8C68-44D6-AAE3-17D4A71526AF}" type="pres">
      <dgm:prSet presAssocID="{F4207F7A-DAA6-4754-B780-F0E1235D547D}" presName="vert2" presStyleCnt="0"/>
      <dgm:spPr/>
    </dgm:pt>
    <dgm:pt modelId="{29674235-DB2B-4372-9580-B8F8F84A0EEF}" type="pres">
      <dgm:prSet presAssocID="{F4207F7A-DAA6-4754-B780-F0E1235D547D}" presName="thinLine2b" presStyleLbl="callout" presStyleIdx="5" presStyleCnt="7"/>
      <dgm:spPr/>
    </dgm:pt>
    <dgm:pt modelId="{D74CE1D0-CCA9-4788-818B-F4E64B08F056}" type="pres">
      <dgm:prSet presAssocID="{F4207F7A-DAA6-4754-B780-F0E1235D547D}" presName="vertSpace2b" presStyleCnt="0"/>
      <dgm:spPr/>
    </dgm:pt>
    <dgm:pt modelId="{8A90F9ED-EEB6-46D9-A911-F44F43DE783E}" type="pres">
      <dgm:prSet presAssocID="{9814843D-4239-4CA5-8EF1-816C26E8F5B4}" presName="horz2" presStyleCnt="0"/>
      <dgm:spPr/>
    </dgm:pt>
    <dgm:pt modelId="{7BA352F3-2059-4DE0-9F18-9D4C75F9BF5D}" type="pres">
      <dgm:prSet presAssocID="{9814843D-4239-4CA5-8EF1-816C26E8F5B4}" presName="horzSpace2" presStyleCnt="0"/>
      <dgm:spPr/>
    </dgm:pt>
    <dgm:pt modelId="{130F0C28-19CB-4D01-AAC2-5FC47576CE24}" type="pres">
      <dgm:prSet presAssocID="{9814843D-4239-4CA5-8EF1-816C26E8F5B4}" presName="tx2" presStyleLbl="revTx" presStyleIdx="7" presStyleCnt="8"/>
      <dgm:spPr/>
      <dgm:t>
        <a:bodyPr/>
        <a:lstStyle/>
        <a:p>
          <a:endParaRPr lang="es-ES"/>
        </a:p>
      </dgm:t>
    </dgm:pt>
    <dgm:pt modelId="{46EC5799-08BD-400D-A0B8-969A5DFDD3C5}" type="pres">
      <dgm:prSet presAssocID="{9814843D-4239-4CA5-8EF1-816C26E8F5B4}" presName="vert2" presStyleCnt="0"/>
      <dgm:spPr/>
    </dgm:pt>
    <dgm:pt modelId="{DE710906-8EA4-47C3-88D5-A205AA873ACF}" type="pres">
      <dgm:prSet presAssocID="{9814843D-4239-4CA5-8EF1-816C26E8F5B4}" presName="thinLine2b" presStyleLbl="callout" presStyleIdx="6" presStyleCnt="7"/>
      <dgm:spPr/>
    </dgm:pt>
    <dgm:pt modelId="{09637486-E698-4359-9F59-DA69CE5AF0BA}" type="pres">
      <dgm:prSet presAssocID="{9814843D-4239-4CA5-8EF1-816C26E8F5B4}" presName="vertSpace2b" presStyleCnt="0"/>
      <dgm:spPr/>
    </dgm:pt>
  </dgm:ptLst>
  <dgm:cxnLst>
    <dgm:cxn modelId="{8BA5BDA1-076C-4A9F-A944-90AC6A591D47}" srcId="{63565383-8068-4F2D-A630-1E94322DBA10}" destId="{A0FA9767-8670-4C8B-8B3D-1E24997AAC13}" srcOrd="2" destOrd="0" parTransId="{FB749A2A-6853-4A9F-BDEE-5A1BF4BE70DC}" sibTransId="{DDD174F2-9E37-4E10-9E90-00EADABDD91B}"/>
    <dgm:cxn modelId="{E0013910-D108-4B1A-9EC7-B7CF87B34E2F}" srcId="{63565383-8068-4F2D-A630-1E94322DBA10}" destId="{6639B364-08B9-488D-90B3-F8F6797CD140}" srcOrd="4" destOrd="0" parTransId="{EC2B41C6-C88E-4834-980F-C84C1CD91166}" sibTransId="{6D1520C6-19BB-45CF-A5F9-6A3D28A3F955}"/>
    <dgm:cxn modelId="{6735C33A-A8A2-49A5-A41F-4C3CE7E87C17}" type="presOf" srcId="{6639B364-08B9-488D-90B3-F8F6797CD140}" destId="{7F578A63-FB3F-4FFF-87A7-5FE84A79B238}" srcOrd="0" destOrd="0" presId="urn:microsoft.com/office/officeart/2008/layout/LinedList"/>
    <dgm:cxn modelId="{53BA7122-78F9-4801-99E1-5B29CC27691F}" type="presOf" srcId="{6C506F4C-1DFD-43A5-980C-FC201F067919}" destId="{F7FAF257-E0FC-434A-B559-837FB85ACC2F}" srcOrd="0" destOrd="0" presId="urn:microsoft.com/office/officeart/2008/layout/LinedList"/>
    <dgm:cxn modelId="{14568A02-2773-4F1E-8DA8-F8E496EA0FDF}" type="presOf" srcId="{A0FA9767-8670-4C8B-8B3D-1E24997AAC13}" destId="{E2312921-3AA0-439A-8BB9-0FEEB1D64BD3}" srcOrd="0" destOrd="0" presId="urn:microsoft.com/office/officeart/2008/layout/LinedList"/>
    <dgm:cxn modelId="{BD29605F-C7DA-486C-ACF6-3EF7A40C6532}" type="presOf" srcId="{664EC208-05B6-4E42-A25A-A3CD293C21E5}" destId="{444D1C1B-FE0B-4D62-A814-843770381DC5}" srcOrd="0" destOrd="0" presId="urn:microsoft.com/office/officeart/2008/layout/LinedList"/>
    <dgm:cxn modelId="{95E74400-70BF-4424-BB58-344B7C005613}" type="presOf" srcId="{9814843D-4239-4CA5-8EF1-816C26E8F5B4}" destId="{130F0C28-19CB-4D01-AAC2-5FC47576CE24}" srcOrd="0" destOrd="0" presId="urn:microsoft.com/office/officeart/2008/layout/LinedList"/>
    <dgm:cxn modelId="{01C762B2-EEEF-4780-A40E-B41CFAA86E57}" type="presOf" srcId="{F4207F7A-DAA6-4754-B780-F0E1235D547D}" destId="{76D2F037-4758-4B62-95C0-0796F9A91AE7}" srcOrd="0" destOrd="0" presId="urn:microsoft.com/office/officeart/2008/layout/LinedList"/>
    <dgm:cxn modelId="{B2E2D75C-0A23-4F40-91F5-66F09BA44538}" srcId="{63565383-8068-4F2D-A630-1E94322DBA10}" destId="{6C506F4C-1DFD-43A5-980C-FC201F067919}" srcOrd="1" destOrd="0" parTransId="{33964259-91DD-4D7F-BAD5-33774C32F405}" sibTransId="{ABDB5C48-1B68-4D24-96DF-09EA81123C80}"/>
    <dgm:cxn modelId="{919DAEE3-5F4E-417C-8466-3336D209FEF8}" srcId="{63565383-8068-4F2D-A630-1E94322DBA10}" destId="{F4207F7A-DAA6-4754-B780-F0E1235D547D}" srcOrd="5" destOrd="0" parTransId="{81672EB7-C3AE-4954-B09C-67FFB6DD1057}" sibTransId="{2AE0C7C8-9DF4-4469-ACF8-1D7540D21929}"/>
    <dgm:cxn modelId="{82D1807D-7B21-45A6-BB45-E4864C4FF44B}" srcId="{63565383-8068-4F2D-A630-1E94322DBA10}" destId="{2CC60F45-F9CB-471F-9222-3F8CF7DA7D8D}" srcOrd="0" destOrd="0" parTransId="{86A7CD9E-3B52-4A7A-BFF6-4AC221A8007A}" sibTransId="{1058AE28-AF62-435D-B451-E4C7D8BA2BDA}"/>
    <dgm:cxn modelId="{A79DC510-F63C-4627-849D-BEDA66EF6449}" type="presOf" srcId="{63565383-8068-4F2D-A630-1E94322DBA10}" destId="{2761D774-2A41-4E7B-870C-1CA0DC4F86C3}" srcOrd="0" destOrd="0" presId="urn:microsoft.com/office/officeart/2008/layout/LinedList"/>
    <dgm:cxn modelId="{8C7630B8-B864-4FDF-A84A-C44399E39726}" type="presOf" srcId="{1133A4B0-9A0C-4F66-8E3F-2CBE3CE79E2A}" destId="{735F9564-9068-4C74-9004-E6D1A8722534}" srcOrd="0" destOrd="0" presId="urn:microsoft.com/office/officeart/2008/layout/LinedList"/>
    <dgm:cxn modelId="{8EF98BB7-7D14-4AF9-A79A-350F36F77BA1}" type="presOf" srcId="{2CC60F45-F9CB-471F-9222-3F8CF7DA7D8D}" destId="{ED8DF88D-023E-4F77-A343-F5232E6395BE}" srcOrd="0" destOrd="0" presId="urn:microsoft.com/office/officeart/2008/layout/LinedList"/>
    <dgm:cxn modelId="{700A7CE9-AF8B-48F2-8627-AEE0110782FB}" srcId="{1133A4B0-9A0C-4F66-8E3F-2CBE3CE79E2A}" destId="{63565383-8068-4F2D-A630-1E94322DBA10}" srcOrd="0" destOrd="0" parTransId="{2ED347BB-D9C4-41B5-9464-8CAB8C84DD08}" sibTransId="{65071C30-86C2-4853-98B1-7C32D6E9B567}"/>
    <dgm:cxn modelId="{AE78476F-EC0B-40D5-976A-A67C64D8F9E9}" srcId="{63565383-8068-4F2D-A630-1E94322DBA10}" destId="{664EC208-05B6-4E42-A25A-A3CD293C21E5}" srcOrd="3" destOrd="0" parTransId="{43447A92-7D68-4C32-BB6F-C91A3BC4F553}" sibTransId="{434247D3-78BD-4D76-A834-C8AE63713B1C}"/>
    <dgm:cxn modelId="{CE6B9684-B9B5-47D0-A9CE-57A7CFEAC6DE}" srcId="{63565383-8068-4F2D-A630-1E94322DBA10}" destId="{9814843D-4239-4CA5-8EF1-816C26E8F5B4}" srcOrd="6" destOrd="0" parTransId="{4C563498-0D31-4B87-A460-4D1CD7F4554E}" sibTransId="{8D96C30C-A107-4400-9432-2113A1DF2165}"/>
    <dgm:cxn modelId="{AFE820C7-201A-43C1-BB3A-7A5A010FCD7B}" type="presParOf" srcId="{735F9564-9068-4C74-9004-E6D1A8722534}" destId="{E82280A9-AD98-43D8-9608-F98082BB174A}" srcOrd="0" destOrd="0" presId="urn:microsoft.com/office/officeart/2008/layout/LinedList"/>
    <dgm:cxn modelId="{AFF25CE4-248C-4F11-A3D6-337264009914}" type="presParOf" srcId="{735F9564-9068-4C74-9004-E6D1A8722534}" destId="{28746FC9-4E1D-4641-9F35-A4413101C012}" srcOrd="1" destOrd="0" presId="urn:microsoft.com/office/officeart/2008/layout/LinedList"/>
    <dgm:cxn modelId="{D612A456-E157-4C12-B719-8184BF6E526D}" type="presParOf" srcId="{28746FC9-4E1D-4641-9F35-A4413101C012}" destId="{2761D774-2A41-4E7B-870C-1CA0DC4F86C3}" srcOrd="0" destOrd="0" presId="urn:microsoft.com/office/officeart/2008/layout/LinedList"/>
    <dgm:cxn modelId="{5052DE91-8562-40EF-9CDC-406CAD93B4EB}" type="presParOf" srcId="{28746FC9-4E1D-4641-9F35-A4413101C012}" destId="{2F989ABA-21E6-4041-A124-460565E323FD}" srcOrd="1" destOrd="0" presId="urn:microsoft.com/office/officeart/2008/layout/LinedList"/>
    <dgm:cxn modelId="{3981D0C8-0320-40F6-AB03-1E1BF9E2E8F7}" type="presParOf" srcId="{2F989ABA-21E6-4041-A124-460565E323FD}" destId="{C5A883F7-B4C4-4ACE-BA4F-5B671B4F820B}" srcOrd="0" destOrd="0" presId="urn:microsoft.com/office/officeart/2008/layout/LinedList"/>
    <dgm:cxn modelId="{1C91680B-4533-4DF3-B60A-A9F96FECF847}" type="presParOf" srcId="{2F989ABA-21E6-4041-A124-460565E323FD}" destId="{700BBF00-B9CD-4E24-96FA-C39FA29825AD}" srcOrd="1" destOrd="0" presId="urn:microsoft.com/office/officeart/2008/layout/LinedList"/>
    <dgm:cxn modelId="{894F1EB5-D56E-476C-840E-8F9334851D60}" type="presParOf" srcId="{700BBF00-B9CD-4E24-96FA-C39FA29825AD}" destId="{BF072835-D38D-434F-901B-90D9C57AD012}" srcOrd="0" destOrd="0" presId="urn:microsoft.com/office/officeart/2008/layout/LinedList"/>
    <dgm:cxn modelId="{D8AF84E4-B757-46DE-A0C3-C66D0967A6BC}" type="presParOf" srcId="{700BBF00-B9CD-4E24-96FA-C39FA29825AD}" destId="{ED8DF88D-023E-4F77-A343-F5232E6395BE}" srcOrd="1" destOrd="0" presId="urn:microsoft.com/office/officeart/2008/layout/LinedList"/>
    <dgm:cxn modelId="{40A9158C-2C26-4F51-9ECD-1B24AB090E7F}" type="presParOf" srcId="{700BBF00-B9CD-4E24-96FA-C39FA29825AD}" destId="{BB3EEDA6-7A6F-4D6E-BE8A-877F0A01B2B3}" srcOrd="2" destOrd="0" presId="urn:microsoft.com/office/officeart/2008/layout/LinedList"/>
    <dgm:cxn modelId="{24980A9F-E111-415D-B2C1-20D02995DD81}" type="presParOf" srcId="{2F989ABA-21E6-4041-A124-460565E323FD}" destId="{A2653545-4F5E-4DF0-A7F1-D43A9C5E878D}" srcOrd="2" destOrd="0" presId="urn:microsoft.com/office/officeart/2008/layout/LinedList"/>
    <dgm:cxn modelId="{A476F80D-3468-49CE-A4A2-274D8854A404}" type="presParOf" srcId="{2F989ABA-21E6-4041-A124-460565E323FD}" destId="{030FD378-0ABE-48F9-B102-B833679BE385}" srcOrd="3" destOrd="0" presId="urn:microsoft.com/office/officeart/2008/layout/LinedList"/>
    <dgm:cxn modelId="{B11E1451-E827-4D81-BEC8-B7A3F8F26D63}" type="presParOf" srcId="{2F989ABA-21E6-4041-A124-460565E323FD}" destId="{38E077E5-52FC-419A-94A3-8FB6AB8681AD}" srcOrd="4" destOrd="0" presId="urn:microsoft.com/office/officeart/2008/layout/LinedList"/>
    <dgm:cxn modelId="{07F622B9-1F55-4DC0-9166-BA314376AA43}" type="presParOf" srcId="{38E077E5-52FC-419A-94A3-8FB6AB8681AD}" destId="{5A04CB12-8EC4-4143-A069-72EBF65F5F74}" srcOrd="0" destOrd="0" presId="urn:microsoft.com/office/officeart/2008/layout/LinedList"/>
    <dgm:cxn modelId="{618DCE58-D6FD-4666-9E35-0BCDF1B42ED5}" type="presParOf" srcId="{38E077E5-52FC-419A-94A3-8FB6AB8681AD}" destId="{F7FAF257-E0FC-434A-B559-837FB85ACC2F}" srcOrd="1" destOrd="0" presId="urn:microsoft.com/office/officeart/2008/layout/LinedList"/>
    <dgm:cxn modelId="{709AC507-FDBA-49DE-8233-0CB8B160ACEE}" type="presParOf" srcId="{38E077E5-52FC-419A-94A3-8FB6AB8681AD}" destId="{B0C82387-4FA3-44F6-960D-95502E67EA11}" srcOrd="2" destOrd="0" presId="urn:microsoft.com/office/officeart/2008/layout/LinedList"/>
    <dgm:cxn modelId="{DF67E3A5-FEB5-438D-A95B-A83392C59CE4}" type="presParOf" srcId="{2F989ABA-21E6-4041-A124-460565E323FD}" destId="{4FFB0AF0-F391-43C6-8A99-9C81F521B55D}" srcOrd="5" destOrd="0" presId="urn:microsoft.com/office/officeart/2008/layout/LinedList"/>
    <dgm:cxn modelId="{63339709-DF40-44C4-B4D0-04A7385E5A2C}" type="presParOf" srcId="{2F989ABA-21E6-4041-A124-460565E323FD}" destId="{CADC7BA3-E323-43B4-B451-98559D7BE9B6}" srcOrd="6" destOrd="0" presId="urn:microsoft.com/office/officeart/2008/layout/LinedList"/>
    <dgm:cxn modelId="{609CC8B4-6E45-453C-9A5E-0399065F0079}" type="presParOf" srcId="{2F989ABA-21E6-4041-A124-460565E323FD}" destId="{B128B30F-684E-495D-AE36-97710DD73579}" srcOrd="7" destOrd="0" presId="urn:microsoft.com/office/officeart/2008/layout/LinedList"/>
    <dgm:cxn modelId="{94916D90-EE47-4791-875E-EF1D439EE57B}" type="presParOf" srcId="{B128B30F-684E-495D-AE36-97710DD73579}" destId="{B1821B15-D8A6-4641-8000-0ECCF91A791F}" srcOrd="0" destOrd="0" presId="urn:microsoft.com/office/officeart/2008/layout/LinedList"/>
    <dgm:cxn modelId="{C2166504-EB7C-4105-B71F-F60C919D636E}" type="presParOf" srcId="{B128B30F-684E-495D-AE36-97710DD73579}" destId="{E2312921-3AA0-439A-8BB9-0FEEB1D64BD3}" srcOrd="1" destOrd="0" presId="urn:microsoft.com/office/officeart/2008/layout/LinedList"/>
    <dgm:cxn modelId="{9D391F62-5F35-472A-9476-67AF10D5065D}" type="presParOf" srcId="{B128B30F-684E-495D-AE36-97710DD73579}" destId="{FDF94386-409F-4D6E-8F35-61D79D674E55}" srcOrd="2" destOrd="0" presId="urn:microsoft.com/office/officeart/2008/layout/LinedList"/>
    <dgm:cxn modelId="{AA85CED9-183C-42B9-B709-B06ADD573F0E}" type="presParOf" srcId="{2F989ABA-21E6-4041-A124-460565E323FD}" destId="{AE889CDA-5ABF-47C5-9491-117B8ACB7566}" srcOrd="8" destOrd="0" presId="urn:microsoft.com/office/officeart/2008/layout/LinedList"/>
    <dgm:cxn modelId="{336ED3C3-2C53-442D-8E7F-068700F57982}" type="presParOf" srcId="{2F989ABA-21E6-4041-A124-460565E323FD}" destId="{9D4030F6-7862-4034-A370-46681F8EA161}" srcOrd="9" destOrd="0" presId="urn:microsoft.com/office/officeart/2008/layout/LinedList"/>
    <dgm:cxn modelId="{9B933347-6BCC-4CC3-97DD-5DA20D3F3920}" type="presParOf" srcId="{2F989ABA-21E6-4041-A124-460565E323FD}" destId="{A9A20E31-A781-4804-A404-9899B03A2516}" srcOrd="10" destOrd="0" presId="urn:microsoft.com/office/officeart/2008/layout/LinedList"/>
    <dgm:cxn modelId="{20DEFCDD-101E-4E33-88E4-02C86495AD97}" type="presParOf" srcId="{A9A20E31-A781-4804-A404-9899B03A2516}" destId="{EB3308C0-96AA-4389-9B0F-CCD899898FFD}" srcOrd="0" destOrd="0" presId="urn:microsoft.com/office/officeart/2008/layout/LinedList"/>
    <dgm:cxn modelId="{5EAA1FC6-5BC5-4ED8-A7EF-A5C07D9DC17B}" type="presParOf" srcId="{A9A20E31-A781-4804-A404-9899B03A2516}" destId="{444D1C1B-FE0B-4D62-A814-843770381DC5}" srcOrd="1" destOrd="0" presId="urn:microsoft.com/office/officeart/2008/layout/LinedList"/>
    <dgm:cxn modelId="{E8803F94-9BB9-4028-9655-06437C7B1858}" type="presParOf" srcId="{A9A20E31-A781-4804-A404-9899B03A2516}" destId="{195B5ABE-F9F2-470C-8B81-7B570D5FD663}" srcOrd="2" destOrd="0" presId="urn:microsoft.com/office/officeart/2008/layout/LinedList"/>
    <dgm:cxn modelId="{874C413E-6C57-46A3-B179-798722A56F8B}" type="presParOf" srcId="{2F989ABA-21E6-4041-A124-460565E323FD}" destId="{A5296332-EE0C-490E-AD4C-97CBE76EC0C8}" srcOrd="11" destOrd="0" presId="urn:microsoft.com/office/officeart/2008/layout/LinedList"/>
    <dgm:cxn modelId="{21EB35A9-410A-4A6B-905C-8591EDCB151C}" type="presParOf" srcId="{2F989ABA-21E6-4041-A124-460565E323FD}" destId="{7B626D93-6A21-4388-9D53-4589E3CDCC3B}" srcOrd="12" destOrd="0" presId="urn:microsoft.com/office/officeart/2008/layout/LinedList"/>
    <dgm:cxn modelId="{1F23FAC7-8949-44AB-A32A-2A9DBF2F1E8B}" type="presParOf" srcId="{2F989ABA-21E6-4041-A124-460565E323FD}" destId="{28C1F508-1C19-4B27-BE78-1E70D151612A}" srcOrd="13" destOrd="0" presId="urn:microsoft.com/office/officeart/2008/layout/LinedList"/>
    <dgm:cxn modelId="{636E354D-E4E5-401A-9418-2F29AFC5CC04}" type="presParOf" srcId="{28C1F508-1C19-4B27-BE78-1E70D151612A}" destId="{72493E56-B752-40B2-9FC2-8F436D4C7D6A}" srcOrd="0" destOrd="0" presId="urn:microsoft.com/office/officeart/2008/layout/LinedList"/>
    <dgm:cxn modelId="{0D45FFE9-0D72-4013-A840-4BE47E057623}" type="presParOf" srcId="{28C1F508-1C19-4B27-BE78-1E70D151612A}" destId="{7F578A63-FB3F-4FFF-87A7-5FE84A79B238}" srcOrd="1" destOrd="0" presId="urn:microsoft.com/office/officeart/2008/layout/LinedList"/>
    <dgm:cxn modelId="{0D453BE1-81C6-4B22-9BB9-30150E3AE742}" type="presParOf" srcId="{28C1F508-1C19-4B27-BE78-1E70D151612A}" destId="{D94231AF-1681-476A-B8B1-91D99CDA0E58}" srcOrd="2" destOrd="0" presId="urn:microsoft.com/office/officeart/2008/layout/LinedList"/>
    <dgm:cxn modelId="{EA524169-330C-4C4D-89FB-1EA03B719B31}" type="presParOf" srcId="{2F989ABA-21E6-4041-A124-460565E323FD}" destId="{AAB9596E-0785-441B-8530-7ECAA5905E5F}" srcOrd="14" destOrd="0" presId="urn:microsoft.com/office/officeart/2008/layout/LinedList"/>
    <dgm:cxn modelId="{DE19AB9E-D204-48F8-9049-4EA885DDEB79}" type="presParOf" srcId="{2F989ABA-21E6-4041-A124-460565E323FD}" destId="{FCBBB811-EF83-4883-B5A9-0B9F8C2314FB}" srcOrd="15" destOrd="0" presId="urn:microsoft.com/office/officeart/2008/layout/LinedList"/>
    <dgm:cxn modelId="{B4E952FD-20F0-4AC8-BC79-A1F2CB3A42B4}" type="presParOf" srcId="{2F989ABA-21E6-4041-A124-460565E323FD}" destId="{875E6FA5-7C62-400D-BD26-97867CA98E13}" srcOrd="16" destOrd="0" presId="urn:microsoft.com/office/officeart/2008/layout/LinedList"/>
    <dgm:cxn modelId="{841A0646-C0FA-44D5-BF83-EB0571BAE029}" type="presParOf" srcId="{875E6FA5-7C62-400D-BD26-97867CA98E13}" destId="{D1AFF24B-F405-40B7-A0D1-B922146C0A82}" srcOrd="0" destOrd="0" presId="urn:microsoft.com/office/officeart/2008/layout/LinedList"/>
    <dgm:cxn modelId="{7754C90A-7C2D-4EBE-BBFB-A822C45F6C3E}" type="presParOf" srcId="{875E6FA5-7C62-400D-BD26-97867CA98E13}" destId="{76D2F037-4758-4B62-95C0-0796F9A91AE7}" srcOrd="1" destOrd="0" presId="urn:microsoft.com/office/officeart/2008/layout/LinedList"/>
    <dgm:cxn modelId="{34E424C7-1FE9-410E-9B45-F71EE91FA99A}" type="presParOf" srcId="{875E6FA5-7C62-400D-BD26-97867CA98E13}" destId="{05219AFE-8C68-44D6-AAE3-17D4A71526AF}" srcOrd="2" destOrd="0" presId="urn:microsoft.com/office/officeart/2008/layout/LinedList"/>
    <dgm:cxn modelId="{22B5FBEE-8BC1-496C-BA4D-EDA057079A26}" type="presParOf" srcId="{2F989ABA-21E6-4041-A124-460565E323FD}" destId="{29674235-DB2B-4372-9580-B8F8F84A0EEF}" srcOrd="17" destOrd="0" presId="urn:microsoft.com/office/officeart/2008/layout/LinedList"/>
    <dgm:cxn modelId="{D9CB449C-839D-4A6E-B630-A4B708F6CD63}" type="presParOf" srcId="{2F989ABA-21E6-4041-A124-460565E323FD}" destId="{D74CE1D0-CCA9-4788-818B-F4E64B08F056}" srcOrd="18" destOrd="0" presId="urn:microsoft.com/office/officeart/2008/layout/LinedList"/>
    <dgm:cxn modelId="{A069138D-6A3C-4525-8C17-B6ED983D7116}" type="presParOf" srcId="{2F989ABA-21E6-4041-A124-460565E323FD}" destId="{8A90F9ED-EEB6-46D9-A911-F44F43DE783E}" srcOrd="19" destOrd="0" presId="urn:microsoft.com/office/officeart/2008/layout/LinedList"/>
    <dgm:cxn modelId="{6FEFFFAF-C6A4-43EB-B95E-B039A25E39A7}" type="presParOf" srcId="{8A90F9ED-EEB6-46D9-A911-F44F43DE783E}" destId="{7BA352F3-2059-4DE0-9F18-9D4C75F9BF5D}" srcOrd="0" destOrd="0" presId="urn:microsoft.com/office/officeart/2008/layout/LinedList"/>
    <dgm:cxn modelId="{5BF24DC4-2625-4A63-A4E3-5E2347A82513}" type="presParOf" srcId="{8A90F9ED-EEB6-46D9-A911-F44F43DE783E}" destId="{130F0C28-19CB-4D01-AAC2-5FC47576CE24}" srcOrd="1" destOrd="0" presId="urn:microsoft.com/office/officeart/2008/layout/LinedList"/>
    <dgm:cxn modelId="{9B966D52-574F-4741-A640-5AE36DC8EBEE}" type="presParOf" srcId="{8A90F9ED-EEB6-46D9-A911-F44F43DE783E}" destId="{46EC5799-08BD-400D-A0B8-969A5DFDD3C5}" srcOrd="2" destOrd="0" presId="urn:microsoft.com/office/officeart/2008/layout/LinedList"/>
    <dgm:cxn modelId="{4BFA973B-F491-4290-807E-0BDA51E89A9F}" type="presParOf" srcId="{2F989ABA-21E6-4041-A124-460565E323FD}" destId="{DE710906-8EA4-47C3-88D5-A205AA873ACF}" srcOrd="20" destOrd="0" presId="urn:microsoft.com/office/officeart/2008/layout/LinedList"/>
    <dgm:cxn modelId="{E67752F0-66E2-46F4-BD8E-6B3C3D478427}" type="presParOf" srcId="{2F989ABA-21E6-4041-A124-460565E323FD}" destId="{09637486-E698-4359-9F59-DA69CE5AF0BA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8481235-8B9A-4A4B-A1D8-9090E912677F}" type="doc">
      <dgm:prSet loTypeId="urn:microsoft.com/office/officeart/2005/8/layout/defaul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ES"/>
        </a:p>
      </dgm:t>
    </dgm:pt>
    <dgm:pt modelId="{46AA25D1-B050-40E1-859C-4C42F97238CE}">
      <dgm:prSet phldrT="[Texto]" custT="1"/>
      <dgm:spPr/>
      <dgm:t>
        <a:bodyPr/>
        <a:lstStyle/>
        <a:p>
          <a:r>
            <a:rPr lang="es-ES" sz="6000" b="0" dirty="0" smtClean="0">
              <a:hlinkClick xmlns:r="http://schemas.openxmlformats.org/officeDocument/2006/relationships" r:id="rId1"/>
            </a:rPr>
            <a:t>VIDEO DEL MAKING OF COME2INDUSTRY! ARAGÓN.</a:t>
          </a:r>
          <a:endParaRPr lang="es-ES" sz="6000" dirty="0"/>
        </a:p>
      </dgm:t>
    </dgm:pt>
    <dgm:pt modelId="{60862124-7DFD-4883-8F22-0F8E0B5D9E18}" type="parTrans" cxnId="{B3EABE4B-4F7B-48B3-AE38-5DF0F43873B6}">
      <dgm:prSet/>
      <dgm:spPr/>
      <dgm:t>
        <a:bodyPr/>
        <a:lstStyle/>
        <a:p>
          <a:endParaRPr lang="es-ES"/>
        </a:p>
      </dgm:t>
    </dgm:pt>
    <dgm:pt modelId="{C83DA3C7-332B-4E4B-BCFF-8478703E9135}" type="sibTrans" cxnId="{B3EABE4B-4F7B-48B3-AE38-5DF0F43873B6}">
      <dgm:prSet/>
      <dgm:spPr/>
      <dgm:t>
        <a:bodyPr/>
        <a:lstStyle/>
        <a:p>
          <a:endParaRPr lang="es-ES"/>
        </a:p>
      </dgm:t>
    </dgm:pt>
    <dgm:pt modelId="{27D855B5-95FB-4809-9FD1-BA72A81DEB22}" type="pres">
      <dgm:prSet presAssocID="{98481235-8B9A-4A4B-A1D8-9090E912677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EF5291E-EF9B-4676-9186-C956D5B5DB6F}" type="pres">
      <dgm:prSet presAssocID="{46AA25D1-B050-40E1-859C-4C42F97238CE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04F2B30-4A6A-4B12-9E76-02DF908A96D5}" type="presOf" srcId="{98481235-8B9A-4A4B-A1D8-9090E912677F}" destId="{27D855B5-95FB-4809-9FD1-BA72A81DEB22}" srcOrd="0" destOrd="0" presId="urn:microsoft.com/office/officeart/2005/8/layout/default"/>
    <dgm:cxn modelId="{98008403-3056-4E52-8BDC-2325C6C09001}" type="presOf" srcId="{46AA25D1-B050-40E1-859C-4C42F97238CE}" destId="{0EF5291E-EF9B-4676-9186-C956D5B5DB6F}" srcOrd="0" destOrd="0" presId="urn:microsoft.com/office/officeart/2005/8/layout/default"/>
    <dgm:cxn modelId="{B3EABE4B-4F7B-48B3-AE38-5DF0F43873B6}" srcId="{98481235-8B9A-4A4B-A1D8-9090E912677F}" destId="{46AA25D1-B050-40E1-859C-4C42F97238CE}" srcOrd="0" destOrd="0" parTransId="{60862124-7DFD-4883-8F22-0F8E0B5D9E18}" sibTransId="{C83DA3C7-332B-4E4B-BCFF-8478703E9135}"/>
    <dgm:cxn modelId="{3F4B8475-5534-453D-8A56-433829197EA6}" type="presParOf" srcId="{27D855B5-95FB-4809-9FD1-BA72A81DEB22}" destId="{0EF5291E-EF9B-4676-9186-C956D5B5DB6F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88CABF5-55AB-436C-B84D-A69B11E47373}" type="doc">
      <dgm:prSet loTypeId="urn:microsoft.com/office/officeart/2005/8/layout/defaul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ES"/>
        </a:p>
      </dgm:t>
    </dgm:pt>
    <dgm:pt modelId="{D842FD3E-F0BA-4A3D-86CF-192F0155843E}">
      <dgm:prSet phldrT="[Texto]" custT="1"/>
      <dgm:spPr/>
      <dgm:t>
        <a:bodyPr/>
        <a:lstStyle/>
        <a:p>
          <a:r>
            <a:rPr lang="es-ES" sz="3200" dirty="0" smtClean="0"/>
            <a:t>https://eligetuprofesion.aragon.es/come-to/</a:t>
          </a:r>
          <a:endParaRPr lang="es-ES" sz="3200" dirty="0"/>
        </a:p>
      </dgm:t>
    </dgm:pt>
    <dgm:pt modelId="{D9FD46B9-AFD6-4BAC-9C8D-78418F7E8E53}" type="parTrans" cxnId="{CC923158-D73D-4807-908F-E19DC8F6E341}">
      <dgm:prSet/>
      <dgm:spPr/>
      <dgm:t>
        <a:bodyPr/>
        <a:lstStyle/>
        <a:p>
          <a:endParaRPr lang="es-ES"/>
        </a:p>
      </dgm:t>
    </dgm:pt>
    <dgm:pt modelId="{51877114-A65A-47EC-A647-7314E2A095BB}" type="sibTrans" cxnId="{CC923158-D73D-4807-908F-E19DC8F6E341}">
      <dgm:prSet/>
      <dgm:spPr/>
      <dgm:t>
        <a:bodyPr/>
        <a:lstStyle/>
        <a:p>
          <a:endParaRPr lang="es-ES"/>
        </a:p>
      </dgm:t>
    </dgm:pt>
    <dgm:pt modelId="{E64D2FEF-D9FE-46BD-B04E-54877354D17C}" type="pres">
      <dgm:prSet presAssocID="{F88CABF5-55AB-436C-B84D-A69B11E47373}" presName="diagram" presStyleCnt="0">
        <dgm:presLayoutVars>
          <dgm:dir/>
          <dgm:resizeHandles val="exact"/>
        </dgm:presLayoutVars>
      </dgm:prSet>
      <dgm:spPr/>
    </dgm:pt>
    <dgm:pt modelId="{7A5997F5-4AB4-4913-8770-8C181FB61E09}" type="pres">
      <dgm:prSet presAssocID="{D842FD3E-F0BA-4A3D-86CF-192F0155843E}" presName="node" presStyleLbl="node1" presStyleIdx="0" presStyleCnt="1" custScaleX="118529" custLinFactNeighborX="-161" custLinFactNeighborY="686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4BE447B-9DBA-4E3E-9524-77C39EB8152D}" type="presOf" srcId="{F88CABF5-55AB-436C-B84D-A69B11E47373}" destId="{E64D2FEF-D9FE-46BD-B04E-54877354D17C}" srcOrd="0" destOrd="0" presId="urn:microsoft.com/office/officeart/2005/8/layout/default"/>
    <dgm:cxn modelId="{154F6E18-1074-4A65-A2AA-6D4E0CCA6164}" type="presOf" srcId="{D842FD3E-F0BA-4A3D-86CF-192F0155843E}" destId="{7A5997F5-4AB4-4913-8770-8C181FB61E09}" srcOrd="0" destOrd="0" presId="urn:microsoft.com/office/officeart/2005/8/layout/default"/>
    <dgm:cxn modelId="{CC923158-D73D-4807-908F-E19DC8F6E341}" srcId="{F88CABF5-55AB-436C-B84D-A69B11E47373}" destId="{D842FD3E-F0BA-4A3D-86CF-192F0155843E}" srcOrd="0" destOrd="0" parTransId="{D9FD46B9-AFD6-4BAC-9C8D-78418F7E8E53}" sibTransId="{51877114-A65A-47EC-A647-7314E2A095BB}"/>
    <dgm:cxn modelId="{FB091FFA-65A4-415E-AE29-2BDF9164C2AC}" type="presParOf" srcId="{E64D2FEF-D9FE-46BD-B04E-54877354D17C}" destId="{7A5997F5-4AB4-4913-8770-8C181FB61E09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62468C-ACA6-4DEB-B950-BE5E28341E0A}">
      <dsp:nvSpPr>
        <dsp:cNvPr id="0" name=""/>
        <dsp:cNvSpPr/>
      </dsp:nvSpPr>
      <dsp:spPr>
        <a:xfrm>
          <a:off x="0" y="0"/>
          <a:ext cx="10683453" cy="541866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5700" kern="1200" dirty="0" smtClean="0"/>
            <a:t>Plan Estratégico de Orientación </a:t>
          </a:r>
          <a:endParaRPr lang="es-ES" sz="5700" kern="1200" dirty="0"/>
        </a:p>
      </dsp:txBody>
      <dsp:txXfrm>
        <a:off x="0" y="0"/>
        <a:ext cx="10683453" cy="1625600"/>
      </dsp:txXfrm>
    </dsp:sp>
    <dsp:sp modelId="{8232CC6B-98B7-4143-8975-96EB29FED208}">
      <dsp:nvSpPr>
        <dsp:cNvPr id="0" name=""/>
        <dsp:cNvSpPr/>
      </dsp:nvSpPr>
      <dsp:spPr>
        <a:xfrm>
          <a:off x="1068345" y="1625600"/>
          <a:ext cx="8546763" cy="352213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123825" rIns="16510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500" kern="1200" dirty="0" smtClean="0"/>
            <a:t>Potenciar la orientación en el sistema educativo.</a:t>
          </a:r>
          <a:endParaRPr lang="es-ES" sz="6500" kern="1200" dirty="0"/>
        </a:p>
      </dsp:txBody>
      <dsp:txXfrm>
        <a:off x="1171505" y="1728760"/>
        <a:ext cx="8340443" cy="33158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811879-CE1C-4999-BE47-58D0BA9F51C6}">
      <dsp:nvSpPr>
        <dsp:cNvPr id="0" name=""/>
        <dsp:cNvSpPr/>
      </dsp:nvSpPr>
      <dsp:spPr>
        <a:xfrm>
          <a:off x="0" y="0"/>
          <a:ext cx="10972800" cy="1485199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b="0" i="0" u="none" strike="noStrike" kern="1200" cap="none" dirty="0" smtClean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rPr>
            <a:t>El sistema educativo debe servir de base para la construcción del proyecto personal y profesional del alumnado.</a:t>
          </a:r>
          <a:endParaRPr lang="es-ES" sz="3100" kern="1200" dirty="0">
            <a:solidFill>
              <a:schemeClr val="bg1"/>
            </a:solidFill>
          </a:endParaRPr>
        </a:p>
      </dsp:txBody>
      <dsp:txXfrm>
        <a:off x="0" y="0"/>
        <a:ext cx="10972800" cy="1485199"/>
      </dsp:txXfrm>
    </dsp:sp>
    <dsp:sp modelId="{A3B9E7EF-3C71-4B68-AC48-16B3A9289688}">
      <dsp:nvSpPr>
        <dsp:cNvPr id="0" name=""/>
        <dsp:cNvSpPr/>
      </dsp:nvSpPr>
      <dsp:spPr>
        <a:xfrm>
          <a:off x="5357" y="1485199"/>
          <a:ext cx="3654028" cy="31189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b="0" i="0" u="none" strike="noStrike" kern="1200" cap="none" dirty="0" smtClean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rPr>
            <a:t>Autoconocimiento.</a:t>
          </a:r>
          <a:endParaRPr lang="es-ES" sz="3200" kern="1200" dirty="0">
            <a:solidFill>
              <a:schemeClr val="tx1"/>
            </a:solidFill>
          </a:endParaRPr>
        </a:p>
      </dsp:txBody>
      <dsp:txXfrm>
        <a:off x="5357" y="1485199"/>
        <a:ext cx="3654028" cy="3118919"/>
      </dsp:txXfrm>
    </dsp:sp>
    <dsp:sp modelId="{8112AA64-3195-4B0B-A3AB-332021E2C4FE}">
      <dsp:nvSpPr>
        <dsp:cNvPr id="0" name=""/>
        <dsp:cNvSpPr/>
      </dsp:nvSpPr>
      <dsp:spPr>
        <a:xfrm>
          <a:off x="3659385" y="1485199"/>
          <a:ext cx="3654028" cy="31189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>
              <a:solidFill>
                <a:schemeClr val="tx1"/>
              </a:solidFill>
            </a:rPr>
            <a:t>Conocimiento del contexto formativo y</a:t>
          </a:r>
          <a:r>
            <a:rPr lang="es-ES" sz="3200" b="0" i="0" u="none" strike="noStrike" kern="1200" cap="none" dirty="0" smtClean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rPr>
            <a:t> sus itinerarios profesionales.</a:t>
          </a:r>
          <a:endParaRPr lang="es-ES" sz="3200" kern="1200" dirty="0">
            <a:solidFill>
              <a:schemeClr val="tx1"/>
            </a:solidFill>
          </a:endParaRPr>
        </a:p>
      </dsp:txBody>
      <dsp:txXfrm>
        <a:off x="3659385" y="1485199"/>
        <a:ext cx="3654028" cy="3118919"/>
      </dsp:txXfrm>
    </dsp:sp>
    <dsp:sp modelId="{ABF5033C-1ED6-4BB5-9D17-C98764DBD754}">
      <dsp:nvSpPr>
        <dsp:cNvPr id="0" name=""/>
        <dsp:cNvSpPr/>
      </dsp:nvSpPr>
      <dsp:spPr>
        <a:xfrm>
          <a:off x="7313414" y="1485199"/>
          <a:ext cx="3654028" cy="31189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b="0" i="0" u="none" strike="noStrike" kern="1200" cap="none" dirty="0" smtClean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rPr>
            <a:t>Conocimiento </a:t>
          </a:r>
          <a:r>
            <a:rPr lang="es-ES" sz="3200" b="0" i="0" u="none" strike="noStrike" kern="1200" cap="none" smtClean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rPr>
            <a:t>de la realidad </a:t>
          </a:r>
          <a:r>
            <a:rPr lang="es-ES" sz="3200" b="0" i="0" u="none" strike="noStrike" kern="1200" cap="none" dirty="0" smtClean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rPr>
            <a:t>del mercado laboral y el contexto profesional.</a:t>
          </a:r>
          <a:endParaRPr lang="es-ES" sz="3200" kern="1200" dirty="0">
            <a:solidFill>
              <a:schemeClr val="tx1"/>
            </a:solidFill>
          </a:endParaRPr>
        </a:p>
      </dsp:txBody>
      <dsp:txXfrm>
        <a:off x="7313414" y="1485199"/>
        <a:ext cx="3654028" cy="3118919"/>
      </dsp:txXfrm>
    </dsp:sp>
    <dsp:sp modelId="{7F2E4DDE-AEAD-46E5-83E7-DED6844140FF}">
      <dsp:nvSpPr>
        <dsp:cNvPr id="0" name=""/>
        <dsp:cNvSpPr/>
      </dsp:nvSpPr>
      <dsp:spPr>
        <a:xfrm>
          <a:off x="0" y="4604119"/>
          <a:ext cx="10972800" cy="346546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5C53DD-5C73-42DF-B2CD-501A7C82BC33}">
      <dsp:nvSpPr>
        <dsp:cNvPr id="0" name=""/>
        <dsp:cNvSpPr/>
      </dsp:nvSpPr>
      <dsp:spPr>
        <a:xfrm>
          <a:off x="0" y="516358"/>
          <a:ext cx="3373808" cy="20242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300" kern="1200" dirty="0" smtClean="0"/>
            <a:t>Dar a conocer al alumnado profesiones…</a:t>
          </a:r>
          <a:endParaRPr lang="es-ES" sz="3300" kern="1200" dirty="0"/>
        </a:p>
      </dsp:txBody>
      <dsp:txXfrm>
        <a:off x="0" y="516358"/>
        <a:ext cx="3373808" cy="2024284"/>
      </dsp:txXfrm>
    </dsp:sp>
    <dsp:sp modelId="{80D7D1AC-0A00-4FDA-9335-9AB633CE9DE6}">
      <dsp:nvSpPr>
        <dsp:cNvPr id="0" name=""/>
        <dsp:cNvSpPr/>
      </dsp:nvSpPr>
      <dsp:spPr>
        <a:xfrm>
          <a:off x="3711188" y="516358"/>
          <a:ext cx="3373808" cy="20242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300" kern="1200" dirty="0" smtClean="0"/>
            <a:t>…que tienen una alta demanda de empleo…</a:t>
          </a:r>
          <a:endParaRPr lang="es-ES" sz="3300" kern="1200" dirty="0"/>
        </a:p>
      </dsp:txBody>
      <dsp:txXfrm>
        <a:off x="3711188" y="516358"/>
        <a:ext cx="3373808" cy="2024284"/>
      </dsp:txXfrm>
    </dsp:sp>
    <dsp:sp modelId="{5D9B377A-4D04-45EB-A19C-31BD13E490AD}">
      <dsp:nvSpPr>
        <dsp:cNvPr id="0" name=""/>
        <dsp:cNvSpPr/>
      </dsp:nvSpPr>
      <dsp:spPr>
        <a:xfrm>
          <a:off x="7422377" y="516358"/>
          <a:ext cx="3373808" cy="20242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300" kern="1200" dirty="0" smtClean="0"/>
            <a:t>…pero en las que cuesta encontrar profesionales</a:t>
          </a:r>
          <a:r>
            <a:rPr lang="es-ES" sz="3300" kern="1200" dirty="0" smtClean="0"/>
            <a:t>.</a:t>
          </a:r>
          <a:endParaRPr lang="es-ES" sz="3300" kern="1200" dirty="0"/>
        </a:p>
      </dsp:txBody>
      <dsp:txXfrm>
        <a:off x="7422377" y="516358"/>
        <a:ext cx="3373808" cy="2024284"/>
      </dsp:txXfrm>
    </dsp:sp>
    <dsp:sp modelId="{1FD953E8-4FBC-4DC6-B8F1-BB38DDB21D39}">
      <dsp:nvSpPr>
        <dsp:cNvPr id="0" name=""/>
        <dsp:cNvSpPr/>
      </dsp:nvSpPr>
      <dsp:spPr>
        <a:xfrm>
          <a:off x="1855594" y="2878023"/>
          <a:ext cx="3373808" cy="20242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300" kern="1200" dirty="0" smtClean="0"/>
            <a:t>Asociar </a:t>
          </a:r>
          <a:r>
            <a:rPr lang="es-ES" sz="3300" kern="1200" dirty="0" smtClean="0"/>
            <a:t>competencias personales… </a:t>
          </a:r>
          <a:endParaRPr lang="es-ES" sz="3300" kern="1200" dirty="0"/>
        </a:p>
      </dsp:txBody>
      <dsp:txXfrm>
        <a:off x="1855594" y="2878023"/>
        <a:ext cx="3373808" cy="2024284"/>
      </dsp:txXfrm>
    </dsp:sp>
    <dsp:sp modelId="{2F2A1B1F-2476-4AE2-9D01-88DD4A0A6A9B}">
      <dsp:nvSpPr>
        <dsp:cNvPr id="0" name=""/>
        <dsp:cNvSpPr/>
      </dsp:nvSpPr>
      <dsp:spPr>
        <a:xfrm>
          <a:off x="5566783" y="2878023"/>
          <a:ext cx="3373808" cy="20242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300" kern="1200" dirty="0" smtClean="0"/>
            <a:t>…y oferta formativa de acceso a la profesión.</a:t>
          </a:r>
          <a:endParaRPr lang="es-ES" sz="3300" kern="1200" dirty="0"/>
        </a:p>
      </dsp:txBody>
      <dsp:txXfrm>
        <a:off x="5566783" y="2878023"/>
        <a:ext cx="3373808" cy="20242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0BCE23-3A7B-4812-ADBA-8681D960DAB4}">
      <dsp:nvSpPr>
        <dsp:cNvPr id="0" name=""/>
        <dsp:cNvSpPr/>
      </dsp:nvSpPr>
      <dsp:spPr>
        <a:xfrm>
          <a:off x="4447" y="1847733"/>
          <a:ext cx="1704702" cy="5857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Come to Industry!</a:t>
          </a:r>
          <a:endParaRPr lang="es-ES" sz="1700" kern="1200" dirty="0"/>
        </a:p>
      </dsp:txBody>
      <dsp:txXfrm>
        <a:off x="4447" y="1847733"/>
        <a:ext cx="1704702" cy="585740"/>
      </dsp:txXfrm>
    </dsp:sp>
    <dsp:sp modelId="{3388EABA-082C-48F9-BD1A-BFCB60CFBD4D}">
      <dsp:nvSpPr>
        <dsp:cNvPr id="0" name=""/>
        <dsp:cNvSpPr/>
      </dsp:nvSpPr>
      <dsp:spPr>
        <a:xfrm>
          <a:off x="4447" y="2433474"/>
          <a:ext cx="1704702" cy="113745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Profesiones del sector industrial 4.0.</a:t>
          </a:r>
          <a:endParaRPr lang="es-ES" sz="1700" kern="1200" dirty="0"/>
        </a:p>
      </dsp:txBody>
      <dsp:txXfrm>
        <a:off x="4447" y="2433474"/>
        <a:ext cx="1704702" cy="1137459"/>
      </dsp:txXfrm>
    </dsp:sp>
    <dsp:sp modelId="{3C34F4A8-449A-49C3-970C-82A84A737BD9}">
      <dsp:nvSpPr>
        <dsp:cNvPr id="0" name=""/>
        <dsp:cNvSpPr/>
      </dsp:nvSpPr>
      <dsp:spPr>
        <a:xfrm>
          <a:off x="1947808" y="1847733"/>
          <a:ext cx="1704702" cy="5857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Come to Energy!</a:t>
          </a:r>
          <a:endParaRPr lang="es-ES" sz="1700" kern="1200" dirty="0"/>
        </a:p>
      </dsp:txBody>
      <dsp:txXfrm>
        <a:off x="1947808" y="1847733"/>
        <a:ext cx="1704702" cy="585740"/>
      </dsp:txXfrm>
    </dsp:sp>
    <dsp:sp modelId="{D3B6D1F7-0A8C-4B35-B05F-3E097E89A132}">
      <dsp:nvSpPr>
        <dsp:cNvPr id="0" name=""/>
        <dsp:cNvSpPr/>
      </dsp:nvSpPr>
      <dsp:spPr>
        <a:xfrm>
          <a:off x="1947808" y="2433474"/>
          <a:ext cx="1704702" cy="113745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Profesiones del sector energético.</a:t>
          </a:r>
          <a:endParaRPr lang="es-ES" sz="1700" kern="1200" dirty="0"/>
        </a:p>
      </dsp:txBody>
      <dsp:txXfrm>
        <a:off x="1947808" y="2433474"/>
        <a:ext cx="1704702" cy="1137459"/>
      </dsp:txXfrm>
    </dsp:sp>
    <dsp:sp modelId="{869BFF00-119F-4798-9B02-E32F22A073F1}">
      <dsp:nvSpPr>
        <dsp:cNvPr id="0" name=""/>
        <dsp:cNvSpPr/>
      </dsp:nvSpPr>
      <dsp:spPr>
        <a:xfrm>
          <a:off x="3891169" y="1847733"/>
          <a:ext cx="1704702" cy="5857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Come to TIC!</a:t>
          </a:r>
          <a:endParaRPr lang="es-ES" sz="1700" kern="1200" dirty="0"/>
        </a:p>
      </dsp:txBody>
      <dsp:txXfrm>
        <a:off x="3891169" y="1847733"/>
        <a:ext cx="1704702" cy="585740"/>
      </dsp:txXfrm>
    </dsp:sp>
    <dsp:sp modelId="{EE8D2313-0626-443B-9948-DBD462C72231}">
      <dsp:nvSpPr>
        <dsp:cNvPr id="0" name=""/>
        <dsp:cNvSpPr/>
      </dsp:nvSpPr>
      <dsp:spPr>
        <a:xfrm>
          <a:off x="3891169" y="2433474"/>
          <a:ext cx="1704702" cy="113745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Profesiones del sector tecnológico.</a:t>
          </a:r>
          <a:endParaRPr lang="es-ES" sz="1700" kern="1200" dirty="0"/>
        </a:p>
      </dsp:txBody>
      <dsp:txXfrm>
        <a:off x="3891169" y="2433474"/>
        <a:ext cx="1704702" cy="1137459"/>
      </dsp:txXfrm>
    </dsp:sp>
    <dsp:sp modelId="{F1EB9849-BC71-403A-96EE-462A1CAE438E}">
      <dsp:nvSpPr>
        <dsp:cNvPr id="0" name=""/>
        <dsp:cNvSpPr/>
      </dsp:nvSpPr>
      <dsp:spPr>
        <a:xfrm>
          <a:off x="5834530" y="1847733"/>
          <a:ext cx="1704702" cy="5857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Come to </a:t>
          </a:r>
          <a:r>
            <a:rPr lang="es-ES" sz="1700" kern="1200" dirty="0" err="1" smtClean="0"/>
            <a:t>Farm</a:t>
          </a:r>
          <a:r>
            <a:rPr lang="es-ES" sz="1700" kern="1200" dirty="0" smtClean="0"/>
            <a:t>!</a:t>
          </a:r>
          <a:endParaRPr lang="es-ES" sz="1700" kern="1200" dirty="0"/>
        </a:p>
      </dsp:txBody>
      <dsp:txXfrm>
        <a:off x="5834530" y="1847733"/>
        <a:ext cx="1704702" cy="585740"/>
      </dsp:txXfrm>
    </dsp:sp>
    <dsp:sp modelId="{6BD6B2CA-DB64-48C5-AE0E-40A89967C2FA}">
      <dsp:nvSpPr>
        <dsp:cNvPr id="0" name=""/>
        <dsp:cNvSpPr/>
      </dsp:nvSpPr>
      <dsp:spPr>
        <a:xfrm>
          <a:off x="5834530" y="2433474"/>
          <a:ext cx="1704702" cy="113745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Profesiones del sector ganadero.</a:t>
          </a:r>
          <a:endParaRPr lang="es-ES" sz="1700" kern="1200" dirty="0"/>
        </a:p>
      </dsp:txBody>
      <dsp:txXfrm>
        <a:off x="5834530" y="2433474"/>
        <a:ext cx="1704702" cy="1137459"/>
      </dsp:txXfrm>
    </dsp:sp>
    <dsp:sp modelId="{88E454C1-D40C-4E8E-BF34-244035C43ACE}">
      <dsp:nvSpPr>
        <dsp:cNvPr id="0" name=""/>
        <dsp:cNvSpPr/>
      </dsp:nvSpPr>
      <dsp:spPr>
        <a:xfrm>
          <a:off x="7777892" y="1847733"/>
          <a:ext cx="1704702" cy="5857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Come to </a:t>
          </a:r>
          <a:r>
            <a:rPr lang="es-ES" sz="1700" kern="1200" dirty="0" err="1" smtClean="0"/>
            <a:t>Logistics</a:t>
          </a:r>
          <a:r>
            <a:rPr lang="es-ES" sz="1700" kern="1200" dirty="0" smtClean="0"/>
            <a:t>!</a:t>
          </a:r>
          <a:endParaRPr lang="es-ES" sz="1700" kern="1200" dirty="0"/>
        </a:p>
      </dsp:txBody>
      <dsp:txXfrm>
        <a:off x="7777892" y="1847733"/>
        <a:ext cx="1704702" cy="585740"/>
      </dsp:txXfrm>
    </dsp:sp>
    <dsp:sp modelId="{EA3A44AF-2B41-40C0-A36A-49AEB86781B3}">
      <dsp:nvSpPr>
        <dsp:cNvPr id="0" name=""/>
        <dsp:cNvSpPr/>
      </dsp:nvSpPr>
      <dsp:spPr>
        <a:xfrm>
          <a:off x="7777892" y="2433474"/>
          <a:ext cx="1704702" cy="113745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Profesiones del sector de la construcción.</a:t>
          </a:r>
          <a:endParaRPr lang="es-ES" sz="1700" kern="1200" dirty="0"/>
        </a:p>
      </dsp:txBody>
      <dsp:txXfrm>
        <a:off x="7777892" y="2433474"/>
        <a:ext cx="1704702" cy="11374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FB3BDA-8DF6-4EFF-B17F-FE8E73DA6BA6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91E81-85D1-48E5-A5EF-061AE232FD4D}">
      <dsp:nvSpPr>
        <dsp:cNvPr id="0" name=""/>
        <dsp:cNvSpPr/>
      </dsp:nvSpPr>
      <dsp:spPr>
        <a:xfrm>
          <a:off x="610504" y="416587"/>
          <a:ext cx="9664719" cy="8336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Realización entre </a:t>
          </a:r>
          <a:r>
            <a:rPr lang="es-ES" sz="2600" b="1" kern="1200" dirty="0" smtClean="0"/>
            <a:t>febrero y abril de 2022.</a:t>
          </a:r>
          <a:endParaRPr lang="es-ES" sz="2600" b="1" kern="1200" dirty="0"/>
        </a:p>
      </dsp:txBody>
      <dsp:txXfrm>
        <a:off x="610504" y="416587"/>
        <a:ext cx="9664719" cy="833607"/>
      </dsp:txXfrm>
    </dsp:sp>
    <dsp:sp modelId="{D429D3BD-AA2F-4B1F-BF2D-39E58B931AD1}">
      <dsp:nvSpPr>
        <dsp:cNvPr id="0" name=""/>
        <dsp:cNvSpPr/>
      </dsp:nvSpPr>
      <dsp:spPr>
        <a:xfrm>
          <a:off x="89500" y="312386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B6BF83-D4F1-4F19-B5D9-271910DAE199}">
      <dsp:nvSpPr>
        <dsp:cNvPr id="0" name=""/>
        <dsp:cNvSpPr/>
      </dsp:nvSpPr>
      <dsp:spPr>
        <a:xfrm>
          <a:off x="1088431" y="1667215"/>
          <a:ext cx="9186792" cy="8336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Dirigido a etapas completas </a:t>
          </a:r>
          <a:r>
            <a:rPr lang="es-ES" sz="2600" b="1" kern="1200" dirty="0" smtClean="0"/>
            <a:t>entre 3º de la ESO y 1º de Bachillerato.</a:t>
          </a:r>
          <a:endParaRPr lang="es-ES" sz="2600" b="1" kern="1200" dirty="0"/>
        </a:p>
      </dsp:txBody>
      <dsp:txXfrm>
        <a:off x="1088431" y="1667215"/>
        <a:ext cx="9186792" cy="833607"/>
      </dsp:txXfrm>
    </dsp:sp>
    <dsp:sp modelId="{935CB00F-8EFC-4B65-AAE3-BA73AA62ABE3}">
      <dsp:nvSpPr>
        <dsp:cNvPr id="0" name=""/>
        <dsp:cNvSpPr/>
      </dsp:nvSpPr>
      <dsp:spPr>
        <a:xfrm>
          <a:off x="567426" y="1563014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CE6A5C-52D4-4C1F-9083-BC8439687F81}">
      <dsp:nvSpPr>
        <dsp:cNvPr id="0" name=""/>
        <dsp:cNvSpPr/>
      </dsp:nvSpPr>
      <dsp:spPr>
        <a:xfrm>
          <a:off x="1088431" y="2917843"/>
          <a:ext cx="9186792" cy="8336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Entre 3 y 5 profesiones por dinámica (50 minutos).</a:t>
          </a:r>
        </a:p>
      </dsp:txBody>
      <dsp:txXfrm>
        <a:off x="1088431" y="2917843"/>
        <a:ext cx="9186792" cy="833607"/>
      </dsp:txXfrm>
    </dsp:sp>
    <dsp:sp modelId="{EB547AC0-4F77-42F0-9181-D0AABE531C55}">
      <dsp:nvSpPr>
        <dsp:cNvPr id="0" name=""/>
        <dsp:cNvSpPr/>
      </dsp:nvSpPr>
      <dsp:spPr>
        <a:xfrm>
          <a:off x="567426" y="2813642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1C9BA1-F7CE-4A32-AB80-FE15A0429220}">
      <dsp:nvSpPr>
        <dsp:cNvPr id="0" name=""/>
        <dsp:cNvSpPr/>
      </dsp:nvSpPr>
      <dsp:spPr>
        <a:xfrm>
          <a:off x="610504" y="4168472"/>
          <a:ext cx="9664719" cy="8336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Carta de </a:t>
          </a:r>
          <a:r>
            <a:rPr lang="es-ES" sz="2600" b="1" kern="1200" dirty="0" smtClean="0"/>
            <a:t>motivación a familias </a:t>
          </a:r>
          <a:r>
            <a:rPr lang="es-ES" sz="2600" kern="1200" dirty="0" smtClean="0"/>
            <a:t>e información de orientación profesional.</a:t>
          </a:r>
        </a:p>
      </dsp:txBody>
      <dsp:txXfrm>
        <a:off x="610504" y="4168472"/>
        <a:ext cx="9664719" cy="833607"/>
      </dsp:txXfrm>
    </dsp:sp>
    <dsp:sp modelId="{33558E5D-EFB5-4124-AFC1-9BB2A98782A8}">
      <dsp:nvSpPr>
        <dsp:cNvPr id="0" name=""/>
        <dsp:cNvSpPr/>
      </dsp:nvSpPr>
      <dsp:spPr>
        <a:xfrm>
          <a:off x="89500" y="4064271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1A963F-71E8-472C-9A7F-EBC4ED946494}">
      <dsp:nvSpPr>
        <dsp:cNvPr id="0" name=""/>
        <dsp:cNvSpPr/>
      </dsp:nvSpPr>
      <dsp:spPr>
        <a:xfrm>
          <a:off x="0" y="1816533"/>
          <a:ext cx="10727820" cy="806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7018FE-FFC1-4E40-BA52-DE872457AF8D}">
      <dsp:nvSpPr>
        <dsp:cNvPr id="0" name=""/>
        <dsp:cNvSpPr/>
      </dsp:nvSpPr>
      <dsp:spPr>
        <a:xfrm>
          <a:off x="536391" y="1344213"/>
          <a:ext cx="7509474" cy="9446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3840" tIns="0" rIns="283840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Visita a empresa del sector.</a:t>
          </a:r>
          <a:endParaRPr lang="es-ES" sz="3200" kern="1200" dirty="0"/>
        </a:p>
      </dsp:txBody>
      <dsp:txXfrm>
        <a:off x="582505" y="1390327"/>
        <a:ext cx="7417246" cy="852412"/>
      </dsp:txXfrm>
    </dsp:sp>
    <dsp:sp modelId="{E62343CA-A86C-4839-991A-28E510B1BDD0}">
      <dsp:nvSpPr>
        <dsp:cNvPr id="0" name=""/>
        <dsp:cNvSpPr/>
      </dsp:nvSpPr>
      <dsp:spPr>
        <a:xfrm>
          <a:off x="0" y="4208093"/>
          <a:ext cx="10727820" cy="806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8C6FDE-9F57-4A83-BF75-CE8D58C03B00}">
      <dsp:nvSpPr>
        <dsp:cNvPr id="0" name=""/>
        <dsp:cNvSpPr/>
      </dsp:nvSpPr>
      <dsp:spPr>
        <a:xfrm>
          <a:off x="485117" y="3744312"/>
          <a:ext cx="7509474" cy="9446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3840" tIns="0" rIns="283840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Visita a centros educativos con oferta formativa específica en el sector.</a:t>
          </a:r>
          <a:endParaRPr lang="es-ES" sz="3200" kern="1200" dirty="0"/>
        </a:p>
      </dsp:txBody>
      <dsp:txXfrm>
        <a:off x="531231" y="3790426"/>
        <a:ext cx="7417246" cy="85241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280A9-AD98-43D8-9608-F98082BB174A}">
      <dsp:nvSpPr>
        <dsp:cNvPr id="0" name=""/>
        <dsp:cNvSpPr/>
      </dsp:nvSpPr>
      <dsp:spPr>
        <a:xfrm>
          <a:off x="0" y="0"/>
          <a:ext cx="1098419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61D774-2A41-4E7B-870C-1CA0DC4F86C3}">
      <dsp:nvSpPr>
        <dsp:cNvPr id="0" name=""/>
        <dsp:cNvSpPr/>
      </dsp:nvSpPr>
      <dsp:spPr>
        <a:xfrm>
          <a:off x="0" y="0"/>
          <a:ext cx="2196838" cy="5418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Datos del proyecto piloto</a:t>
          </a:r>
          <a:r>
            <a:rPr lang="es-ES" sz="2400" kern="1200" dirty="0" smtClean="0"/>
            <a:t>.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Curso 18-19.</a:t>
          </a:r>
          <a:endParaRPr lang="es-ES" sz="2400" kern="1200" dirty="0"/>
        </a:p>
      </dsp:txBody>
      <dsp:txXfrm>
        <a:off x="0" y="0"/>
        <a:ext cx="2196838" cy="5418667"/>
      </dsp:txXfrm>
    </dsp:sp>
    <dsp:sp modelId="{ED8DF88D-023E-4F77-A343-F5232E6395BE}">
      <dsp:nvSpPr>
        <dsp:cNvPr id="0" name=""/>
        <dsp:cNvSpPr/>
      </dsp:nvSpPr>
      <dsp:spPr>
        <a:xfrm>
          <a:off x="2361601" y="36578"/>
          <a:ext cx="8622592" cy="731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Número de centros participantes: 6</a:t>
          </a:r>
          <a:endParaRPr lang="es-ES" sz="1800" kern="1200" dirty="0"/>
        </a:p>
      </dsp:txBody>
      <dsp:txXfrm>
        <a:off x="2361601" y="36578"/>
        <a:ext cx="8622592" cy="731572"/>
      </dsp:txXfrm>
    </dsp:sp>
    <dsp:sp modelId="{A2653545-4F5E-4DF0-A7F1-D43A9C5E878D}">
      <dsp:nvSpPr>
        <dsp:cNvPr id="0" name=""/>
        <dsp:cNvSpPr/>
      </dsp:nvSpPr>
      <dsp:spPr>
        <a:xfrm>
          <a:off x="2196838" y="768151"/>
          <a:ext cx="878735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FAF257-E0FC-434A-B559-837FB85ACC2F}">
      <dsp:nvSpPr>
        <dsp:cNvPr id="0" name=""/>
        <dsp:cNvSpPr/>
      </dsp:nvSpPr>
      <dsp:spPr>
        <a:xfrm>
          <a:off x="2361601" y="804730"/>
          <a:ext cx="8622592" cy="731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Número de oficios descritos: 5</a:t>
          </a:r>
          <a:endParaRPr lang="es-ES" sz="1800" kern="1200" dirty="0"/>
        </a:p>
      </dsp:txBody>
      <dsp:txXfrm>
        <a:off x="2361601" y="804730"/>
        <a:ext cx="8622592" cy="731572"/>
      </dsp:txXfrm>
    </dsp:sp>
    <dsp:sp modelId="{4FFB0AF0-F391-43C6-8A99-9C81F521B55D}">
      <dsp:nvSpPr>
        <dsp:cNvPr id="0" name=""/>
        <dsp:cNvSpPr/>
      </dsp:nvSpPr>
      <dsp:spPr>
        <a:xfrm>
          <a:off x="2196838" y="1536303"/>
          <a:ext cx="878735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312921-3AA0-439A-8BB9-0FEEB1D64BD3}">
      <dsp:nvSpPr>
        <dsp:cNvPr id="0" name=""/>
        <dsp:cNvSpPr/>
      </dsp:nvSpPr>
      <dsp:spPr>
        <a:xfrm>
          <a:off x="2361601" y="1572881"/>
          <a:ext cx="8622592" cy="731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Número de embajadores: 10</a:t>
          </a:r>
          <a:endParaRPr lang="es-ES" sz="1800" kern="1200" dirty="0"/>
        </a:p>
      </dsp:txBody>
      <dsp:txXfrm>
        <a:off x="2361601" y="1572881"/>
        <a:ext cx="8622592" cy="731572"/>
      </dsp:txXfrm>
    </dsp:sp>
    <dsp:sp modelId="{AE889CDA-5ABF-47C5-9491-117B8ACB7566}">
      <dsp:nvSpPr>
        <dsp:cNvPr id="0" name=""/>
        <dsp:cNvSpPr/>
      </dsp:nvSpPr>
      <dsp:spPr>
        <a:xfrm>
          <a:off x="2196838" y="2304454"/>
          <a:ext cx="878735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4D1C1B-FE0B-4D62-A814-843770381DC5}">
      <dsp:nvSpPr>
        <dsp:cNvPr id="0" name=""/>
        <dsp:cNvSpPr/>
      </dsp:nvSpPr>
      <dsp:spPr>
        <a:xfrm>
          <a:off x="2361601" y="2341033"/>
          <a:ext cx="8622592" cy="731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Número de grupos-clase/dinámicas: 28</a:t>
          </a:r>
          <a:endParaRPr lang="es-ES" sz="1800" kern="1200" dirty="0"/>
        </a:p>
      </dsp:txBody>
      <dsp:txXfrm>
        <a:off x="2361601" y="2341033"/>
        <a:ext cx="8622592" cy="731572"/>
      </dsp:txXfrm>
    </dsp:sp>
    <dsp:sp modelId="{A5296332-EE0C-490E-AD4C-97CBE76EC0C8}">
      <dsp:nvSpPr>
        <dsp:cNvPr id="0" name=""/>
        <dsp:cNvSpPr/>
      </dsp:nvSpPr>
      <dsp:spPr>
        <a:xfrm>
          <a:off x="2196838" y="3072606"/>
          <a:ext cx="878735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578A63-FB3F-4FFF-87A7-5FE84A79B238}">
      <dsp:nvSpPr>
        <dsp:cNvPr id="0" name=""/>
        <dsp:cNvSpPr/>
      </dsp:nvSpPr>
      <dsp:spPr>
        <a:xfrm>
          <a:off x="2361601" y="3109185"/>
          <a:ext cx="8622592" cy="731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Número de alumnos participantes: 776</a:t>
          </a:r>
          <a:endParaRPr lang="es-ES" sz="1800" kern="1200" dirty="0"/>
        </a:p>
      </dsp:txBody>
      <dsp:txXfrm>
        <a:off x="2361601" y="3109185"/>
        <a:ext cx="8622592" cy="731572"/>
      </dsp:txXfrm>
    </dsp:sp>
    <dsp:sp modelId="{AAB9596E-0785-441B-8530-7ECAA5905E5F}">
      <dsp:nvSpPr>
        <dsp:cNvPr id="0" name=""/>
        <dsp:cNvSpPr/>
      </dsp:nvSpPr>
      <dsp:spPr>
        <a:xfrm>
          <a:off x="2196838" y="3840758"/>
          <a:ext cx="878735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D2F037-4758-4B62-95C0-0796F9A91AE7}">
      <dsp:nvSpPr>
        <dsp:cNvPr id="0" name=""/>
        <dsp:cNvSpPr/>
      </dsp:nvSpPr>
      <dsp:spPr>
        <a:xfrm>
          <a:off x="2361601" y="3877336"/>
          <a:ext cx="8622592" cy="731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Porcentaje de alumnos que piden más información: 19,46%, 151 personas (entre 4º de la ESO y 1º de Bachillerato)</a:t>
          </a:r>
          <a:endParaRPr lang="es-ES" sz="1800" kern="1200" dirty="0"/>
        </a:p>
      </dsp:txBody>
      <dsp:txXfrm>
        <a:off x="2361601" y="3877336"/>
        <a:ext cx="8622592" cy="731572"/>
      </dsp:txXfrm>
    </dsp:sp>
    <dsp:sp modelId="{29674235-DB2B-4372-9580-B8F8F84A0EEF}">
      <dsp:nvSpPr>
        <dsp:cNvPr id="0" name=""/>
        <dsp:cNvSpPr/>
      </dsp:nvSpPr>
      <dsp:spPr>
        <a:xfrm>
          <a:off x="2196838" y="4608909"/>
          <a:ext cx="878735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0F0C28-19CB-4D01-AAC2-5FC47576CE24}">
      <dsp:nvSpPr>
        <dsp:cNvPr id="0" name=""/>
        <dsp:cNvSpPr/>
      </dsp:nvSpPr>
      <dsp:spPr>
        <a:xfrm>
          <a:off x="2361601" y="4645488"/>
          <a:ext cx="8622592" cy="731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 </a:t>
          </a:r>
          <a:r>
            <a:rPr lang="es-ES" sz="1800" kern="1200" dirty="0" smtClean="0"/>
            <a:t>ellas, teniendo </a:t>
          </a:r>
          <a:r>
            <a:rPr lang="es-ES" sz="1800" kern="1200" dirty="0" smtClean="0"/>
            <a:t>sólo en cuenta 4º de las ESO, se </a:t>
          </a:r>
          <a:r>
            <a:rPr lang="es-ES" sz="1800" kern="1200" dirty="0" smtClean="0"/>
            <a:t>matricularon en </a:t>
          </a:r>
          <a:r>
            <a:rPr lang="es-ES" sz="1800" kern="1200" dirty="0" smtClean="0"/>
            <a:t>especialidades relacionadas con el proyecto un 14</a:t>
          </a:r>
          <a:r>
            <a:rPr lang="es-ES" sz="1800" kern="1200" dirty="0" smtClean="0"/>
            <a:t>%.</a:t>
          </a:r>
          <a:endParaRPr lang="es-ES" sz="1800" kern="1200" dirty="0"/>
        </a:p>
      </dsp:txBody>
      <dsp:txXfrm>
        <a:off x="2361601" y="4645488"/>
        <a:ext cx="8622592" cy="731572"/>
      </dsp:txXfrm>
    </dsp:sp>
    <dsp:sp modelId="{DE710906-8EA4-47C3-88D5-A205AA873ACF}">
      <dsp:nvSpPr>
        <dsp:cNvPr id="0" name=""/>
        <dsp:cNvSpPr/>
      </dsp:nvSpPr>
      <dsp:spPr>
        <a:xfrm>
          <a:off x="2196838" y="5377061"/>
          <a:ext cx="878735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F5291E-EF9B-4676-9186-C956D5B5DB6F}">
      <dsp:nvSpPr>
        <dsp:cNvPr id="0" name=""/>
        <dsp:cNvSpPr/>
      </dsp:nvSpPr>
      <dsp:spPr>
        <a:xfrm>
          <a:off x="1028555" y="443"/>
          <a:ext cx="9029633" cy="54177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0" b="0" kern="1200" dirty="0" smtClean="0">
              <a:hlinkClick xmlns:r="http://schemas.openxmlformats.org/officeDocument/2006/relationships" r:id="rId1"/>
            </a:rPr>
            <a:t>VIDEO DEL MAKING OF COME2INDUSTRY! ARAGÓN.</a:t>
          </a:r>
          <a:endParaRPr lang="es-ES" sz="6000" kern="1200" dirty="0"/>
        </a:p>
      </dsp:txBody>
      <dsp:txXfrm>
        <a:off x="1028555" y="443"/>
        <a:ext cx="9029633" cy="541777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5997F5-4AB4-4913-8770-8C181FB61E09}">
      <dsp:nvSpPr>
        <dsp:cNvPr id="0" name=""/>
        <dsp:cNvSpPr/>
      </dsp:nvSpPr>
      <dsp:spPr>
        <a:xfrm>
          <a:off x="191174" y="1567"/>
          <a:ext cx="8851548" cy="44807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https://eligetuprofesion.aragon.es/come-to/</a:t>
          </a:r>
          <a:endParaRPr lang="es-ES" sz="3200" kern="1200" dirty="0"/>
        </a:p>
      </dsp:txBody>
      <dsp:txXfrm>
        <a:off x="191174" y="1567"/>
        <a:ext cx="8851548" cy="44807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fld id="{9572EC71-68B0-45AF-AB0C-0578444F93CF}" type="datetimeFigureOut">
              <a:rPr lang="en-US"/>
              <a:pPr>
                <a:defRPr/>
              </a:pPr>
              <a:t>10/29/2021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fld id="{0CF5C80D-70C3-430D-811C-8D979E82E3F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0" i="0">
                <a:latin typeface="Arial" charset="0"/>
              </a:defRPr>
            </a:lvl1pPr>
          </a:lstStyle>
          <a:p>
            <a:pPr>
              <a:defRPr/>
            </a:pPr>
            <a:fld id="{BADD5C92-A39F-45AD-AE32-A17C1C24E909}" type="datetimeFigureOut">
              <a:rPr lang="en-US"/>
              <a:pPr>
                <a:defRPr/>
              </a:pPr>
              <a:t>10/29/2021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8163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0" i="0">
                <a:latin typeface="Arial" charset="0"/>
              </a:defRPr>
            </a:lvl1pPr>
          </a:lstStyle>
          <a:p>
            <a:pPr>
              <a:defRPr/>
            </a:pPr>
            <a:fld id="{7FC3F261-A28F-4CAE-8C91-7E80E95A837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C3F261-A28F-4CAE-8C91-7E80E95A837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4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SIN imagen"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_tradnl" dirty="0"/>
          </a:p>
        </p:txBody>
      </p:sp>
      <p:pic>
        <p:nvPicPr>
          <p:cNvPr id="5" name="Imagen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539750"/>
            <a:ext cx="182086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1236000" y="4365530"/>
            <a:ext cx="9720000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s-ES" noProof="0" smtClean="0"/>
              <a:t>Editar el estilo de texto del patrón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36000" y="1512000"/>
            <a:ext cx="9720000" cy="26793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66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noProof="0" smtClean="0"/>
              <a:t>Haga clic para modificar el estilo de título del patrón</a:t>
            </a:r>
            <a:endParaRPr lang="es-ES_tradnl" noProof="0" dirty="0"/>
          </a:p>
        </p:txBody>
      </p:sp>
    </p:spTree>
    <p:extLst>
      <p:ext uri="{BB962C8B-B14F-4D97-AF65-F5344CB8AC3E}">
        <p14:creationId xmlns:p14="http://schemas.microsoft.com/office/powerpoint/2010/main" val="1585433315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 SIN imagen"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_tradnl" dirty="0"/>
          </a:p>
        </p:txBody>
      </p:sp>
      <p:pic>
        <p:nvPicPr>
          <p:cNvPr id="5" name="Imagen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539750"/>
            <a:ext cx="182086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1236000" y="4365530"/>
            <a:ext cx="9720000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s-ES" noProof="0" smtClean="0"/>
              <a:t>Editar el estilo de texto del patrón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36000" y="1512000"/>
            <a:ext cx="9720000" cy="26793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40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noProof="0" smtClean="0"/>
              <a:t>Haga clic para modificar el estilo de título del patrón</a:t>
            </a:r>
            <a:endParaRPr lang="es-ES_tradnl" noProof="0" dirty="0"/>
          </a:p>
        </p:txBody>
      </p:sp>
    </p:spTree>
    <p:extLst>
      <p:ext uri="{BB962C8B-B14F-4D97-AF65-F5344CB8AC3E}">
        <p14:creationId xmlns:p14="http://schemas.microsoft.com/office/powerpoint/2010/main" val="3487741234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539750"/>
            <a:ext cx="4318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860592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quipo individ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398250" y="503238"/>
            <a:ext cx="280988" cy="204787"/>
          </a:xfrm>
          <a:prstGeom prst="rect">
            <a:avLst/>
          </a:prstGeom>
        </p:spPr>
        <p:txBody>
          <a:bodyPr wrap="none" lIns="72000" tIns="0" rIns="72000" bIns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F1C5874C-6537-4AF8-B7C2-D4BF6341201E}" type="slidenum">
              <a:rPr lang="es-ES_tradnl" smtClean="0">
                <a:solidFill>
                  <a:schemeClr val="tx1"/>
                </a:solidFill>
                <a:ea typeface="Arial" charset="0"/>
                <a:cs typeface="Arial" charset="0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s-ES_tradnl" dirty="0">
              <a:solidFill>
                <a:schemeClr val="tx1"/>
              </a:solidFill>
              <a:ea typeface="Arial" charset="0"/>
              <a:cs typeface="Arial" charset="0"/>
            </a:endParaRPr>
          </a:p>
        </p:txBody>
      </p:sp>
      <p:pic>
        <p:nvPicPr>
          <p:cNvPr id="9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539750"/>
            <a:ext cx="4318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24000" y="1900362"/>
            <a:ext cx="4444332" cy="4312868"/>
          </a:xfrm>
          <a:prstGeom prst="rect">
            <a:avLst/>
          </a:prstGeom>
          <a:pattFill prst="pct80">
            <a:fgClr>
              <a:schemeClr val="bg1">
                <a:lumMod val="6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rtlCol="0" anchor="ctr">
            <a:normAutofit/>
          </a:bodyPr>
          <a:lstStyle>
            <a:lvl1pPr marL="0" indent="0" algn="ctr">
              <a:buNone/>
              <a:defRPr sz="1800" b="0" i="0" baseline="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24000" y="486000"/>
            <a:ext cx="9720000" cy="594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3600" b="1" i="0" baseline="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noProof="0" smtClean="0"/>
              <a:t>Haga clic para modificar el estilo de título del patrón</a:t>
            </a:r>
            <a:endParaRPr lang="es-ES_tradnl" noProof="0" dirty="0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1224000" y="1079998"/>
            <a:ext cx="9720000" cy="720000"/>
          </a:xfrm>
          <a:prstGeom prst="rect">
            <a:avLst/>
          </a:prstGeom>
        </p:spPr>
        <p:txBody>
          <a:bodyPr lIns="0" tIns="36000" rIns="0" bIns="36000"/>
          <a:lstStyle>
            <a:lvl1pPr marL="0" indent="0">
              <a:buNone/>
              <a:defRPr sz="1600" b="1" i="0" baseline="0">
                <a:solidFill>
                  <a:schemeClr val="tx1">
                    <a:alpha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s-ES" noProof="0" smtClean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57467034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umeraciones gig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11398250" y="503238"/>
            <a:ext cx="280988" cy="204787"/>
          </a:xfrm>
          <a:prstGeom prst="rect">
            <a:avLst/>
          </a:prstGeom>
        </p:spPr>
        <p:txBody>
          <a:bodyPr wrap="none" lIns="72000" tIns="0" rIns="72000" bIns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B2BC82A8-5BE1-4AFE-A8CE-93BE09080BA8}" type="slidenum">
              <a:rPr lang="en-US" smtClean="0">
                <a:solidFill>
                  <a:schemeClr val="tx1"/>
                </a:solidFill>
                <a:ea typeface="Arial" charset="0"/>
                <a:cs typeface="Arial" charset="0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n-US" dirty="0">
              <a:solidFill>
                <a:schemeClr val="tx1"/>
              </a:solidFill>
              <a:ea typeface="Arial" charset="0"/>
              <a:cs typeface="Arial" charset="0"/>
            </a:endParaRPr>
          </a:p>
        </p:txBody>
      </p:sp>
      <p:pic>
        <p:nvPicPr>
          <p:cNvPr id="4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539750"/>
            <a:ext cx="4318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0" y="1080000"/>
            <a:ext cx="6121101" cy="5778000"/>
          </a:xfrm>
          <a:prstGeom prst="rect">
            <a:avLst/>
          </a:prstGeom>
        </p:spPr>
        <p:txBody>
          <a:bodyPr lIns="0" tIns="36000" rIns="0" bIns="36000" anchor="ctr">
            <a:normAutofit/>
          </a:bodyPr>
          <a:lstStyle>
            <a:lvl1pPr marL="0" indent="0" algn="ctr">
              <a:buNone/>
              <a:defRPr sz="40000" b="1" i="0" baseline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s-ES" noProof="0" smtClean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937943761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folio imágen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398250" y="503238"/>
            <a:ext cx="280988" cy="204787"/>
          </a:xfrm>
          <a:prstGeom prst="rect">
            <a:avLst/>
          </a:prstGeom>
        </p:spPr>
        <p:txBody>
          <a:bodyPr wrap="none" lIns="72000" tIns="0" rIns="72000" bIns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45F1F215-F0E7-4EA1-B200-DBC109601D69}" type="slidenum">
              <a:rPr lang="en-US" smtClean="0">
                <a:solidFill>
                  <a:schemeClr val="tx1"/>
                </a:solidFill>
                <a:ea typeface="Arial" charset="0"/>
                <a:cs typeface="Arial" charset="0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n-US" dirty="0">
              <a:solidFill>
                <a:schemeClr val="tx1"/>
              </a:solidFill>
              <a:ea typeface="Arial" charset="0"/>
              <a:cs typeface="Arial" charset="0"/>
            </a:endParaRPr>
          </a:p>
        </p:txBody>
      </p:sp>
      <p:pic>
        <p:nvPicPr>
          <p:cNvPr id="9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539750"/>
            <a:ext cx="4318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5"/>
          <p:cNvSpPr>
            <a:spLocks noGrp="1"/>
          </p:cNvSpPr>
          <p:nvPr>
            <p:ph type="title"/>
          </p:nvPr>
        </p:nvSpPr>
        <p:spPr>
          <a:xfrm>
            <a:off x="1224000" y="486000"/>
            <a:ext cx="9720000" cy="594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3600" b="1" i="0" baseline="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noProof="0" smtClean="0"/>
              <a:t>Haga clic para modificar el estilo de título del patrón</a:t>
            </a:r>
            <a:endParaRPr lang="es-ES_tradnl" noProof="0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1224000" y="1079998"/>
            <a:ext cx="9720000" cy="720000"/>
          </a:xfrm>
          <a:prstGeom prst="rect">
            <a:avLst/>
          </a:prstGeom>
        </p:spPr>
        <p:txBody>
          <a:bodyPr lIns="0" tIns="36000" rIns="0" bIns="36000"/>
          <a:lstStyle>
            <a:lvl1pPr marL="0" indent="0">
              <a:buNone/>
              <a:defRPr sz="1600" b="1" i="0" baseline="0">
                <a:solidFill>
                  <a:schemeClr val="tx1">
                    <a:alpha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s-ES" noProof="0" smtClean="0"/>
              <a:t>Editar el estilo de texto del patrón</a:t>
            </a:r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5"/>
          </p:nvPr>
        </p:nvSpPr>
        <p:spPr>
          <a:xfrm rot="20881404">
            <a:off x="997910" y="1891462"/>
            <a:ext cx="2502855" cy="1774223"/>
          </a:xfrm>
          <a:prstGeom prst="rect">
            <a:avLst/>
          </a:prstGeom>
          <a:pattFill prst="pct80">
            <a:fgClr>
              <a:schemeClr val="bg1">
                <a:lumMod val="6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rtlCol="0" anchor="ctr">
            <a:normAutofit/>
          </a:bodyPr>
          <a:lstStyle>
            <a:lvl1pPr marL="0" indent="0" algn="ctr">
              <a:buNone/>
              <a:defRPr sz="1800" b="0" i="0" baseline="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4090728" y="1657526"/>
            <a:ext cx="2479406" cy="1772450"/>
          </a:xfrm>
          <a:prstGeom prst="rect">
            <a:avLst/>
          </a:prstGeom>
          <a:pattFill prst="pct80">
            <a:fgClr>
              <a:schemeClr val="bg1">
                <a:lumMod val="6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rtlCol="0" anchor="ctr">
            <a:normAutofit/>
          </a:bodyPr>
          <a:lstStyle>
            <a:lvl1pPr marL="0" indent="0" algn="ctr">
              <a:buNone/>
              <a:defRPr sz="1800" b="0" i="0" baseline="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7"/>
          </p:nvPr>
        </p:nvSpPr>
        <p:spPr>
          <a:xfrm rot="21411138">
            <a:off x="1088080" y="4264977"/>
            <a:ext cx="2478118" cy="1761079"/>
          </a:xfrm>
          <a:prstGeom prst="rect">
            <a:avLst/>
          </a:prstGeom>
          <a:pattFill prst="pct80">
            <a:fgClr>
              <a:schemeClr val="bg1">
                <a:lumMod val="6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rtlCol="0" anchor="ctr">
            <a:normAutofit/>
          </a:bodyPr>
          <a:lstStyle>
            <a:lvl1pPr marL="0" indent="0" algn="ctr">
              <a:buNone/>
              <a:defRPr sz="1800" b="0" i="0" baseline="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18"/>
          </p:nvPr>
        </p:nvSpPr>
        <p:spPr>
          <a:xfrm rot="364430">
            <a:off x="4287380" y="4058949"/>
            <a:ext cx="2470800" cy="1752285"/>
          </a:xfrm>
          <a:prstGeom prst="rect">
            <a:avLst/>
          </a:prstGeom>
          <a:pattFill prst="pct80">
            <a:fgClr>
              <a:schemeClr val="bg1">
                <a:lumMod val="65000"/>
              </a:schemeClr>
            </a:fgClr>
            <a:bgClr>
              <a:schemeClr val="bg1">
                <a:lumMod val="95000"/>
              </a:schemeClr>
            </a:bgClr>
          </a:pattFill>
        </p:spPr>
        <p:txBody>
          <a:bodyPr rtlCol="0" anchor="ctr">
            <a:normAutofit/>
          </a:bodyPr>
          <a:lstStyle>
            <a:lvl1pPr marL="0" indent="0" algn="ctr">
              <a:buNone/>
              <a:defRPr sz="1800" b="0" i="0" baseline="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63574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Título diapositi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11398250" y="503238"/>
            <a:ext cx="280988" cy="204787"/>
          </a:xfrm>
          <a:prstGeom prst="rect">
            <a:avLst/>
          </a:prstGeom>
        </p:spPr>
        <p:txBody>
          <a:bodyPr wrap="none" lIns="72000" tIns="0" rIns="72000" bIns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C269DCED-0C3C-43DF-945C-B5117B86A0D9}" type="slidenum">
              <a:rPr lang="es-ES_tradnl" smtClean="0">
                <a:solidFill>
                  <a:schemeClr val="tx1"/>
                </a:solidFill>
                <a:ea typeface="Arial" charset="0"/>
                <a:cs typeface="Arial" charset="0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s-ES_tradnl" dirty="0">
              <a:solidFill>
                <a:schemeClr val="tx1"/>
              </a:solidFill>
              <a:ea typeface="Arial" charset="0"/>
              <a:cs typeface="Arial" charset="0"/>
            </a:endParaRPr>
          </a:p>
        </p:txBody>
      </p:sp>
      <p:pic>
        <p:nvPicPr>
          <p:cNvPr id="5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539750"/>
            <a:ext cx="4318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5"/>
          <p:cNvSpPr>
            <a:spLocks noGrp="1"/>
          </p:cNvSpPr>
          <p:nvPr>
            <p:ph type="title"/>
          </p:nvPr>
        </p:nvSpPr>
        <p:spPr>
          <a:xfrm>
            <a:off x="1224000" y="486000"/>
            <a:ext cx="9720000" cy="594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3600" b="1" i="0" baseline="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noProof="0" smtClean="0"/>
              <a:t>Haga clic para modificar el estilo de título del patrón</a:t>
            </a:r>
            <a:endParaRPr lang="es-ES_tradnl" noProof="0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1224000" y="1079998"/>
            <a:ext cx="9720000" cy="720000"/>
          </a:xfrm>
          <a:prstGeom prst="rect">
            <a:avLst/>
          </a:prstGeom>
        </p:spPr>
        <p:txBody>
          <a:bodyPr lIns="0" tIns="36000" rIns="0" bIns="36000"/>
          <a:lstStyle>
            <a:lvl1pPr marL="0" indent="0">
              <a:buNone/>
              <a:defRPr sz="1600" b="1" i="0" baseline="0">
                <a:solidFill>
                  <a:schemeClr val="tx1">
                    <a:alpha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s-ES" noProof="0" smtClean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52911215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71E0FD-8EE8-4B18-85F2-B2563E5991F5}" type="datetimeFigureOut">
              <a:rPr lang="en-US" smtClean="0"/>
              <a:pPr>
                <a:defRPr/>
              </a:pPr>
              <a:t>10/29/2021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49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ES" smtClean="0"/>
              <a:t>Haga clic para modificar el estilo de texto del patrón</a:t>
            </a:r>
          </a:p>
          <a:p>
            <a:pPr lvl="1"/>
            <a:r>
              <a:rPr lang="es-ES_tradnl" altLang="es-ES" smtClean="0"/>
              <a:t>Segundo nivel</a:t>
            </a:r>
          </a:p>
          <a:p>
            <a:pPr lvl="2"/>
            <a:r>
              <a:rPr lang="es-ES_tradnl" altLang="es-ES" smtClean="0"/>
              <a:t>Tercer nivel</a:t>
            </a:r>
          </a:p>
          <a:p>
            <a:pPr lvl="3"/>
            <a:r>
              <a:rPr lang="es-ES_tradnl" altLang="es-ES" smtClean="0"/>
              <a:t>Cuarto nivel</a:t>
            </a:r>
          </a:p>
          <a:p>
            <a:pPr lvl="4"/>
            <a:r>
              <a:rPr lang="es-ES_tradnl" altLang="es-ES" smtClean="0"/>
              <a:t>Quinto nivel</a:t>
            </a:r>
            <a:endParaRPr lang="en-US" altLang="es-E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A71E0FD-8EE8-4B18-85F2-B2563E5991F5}" type="datetimeFigureOut">
              <a:rPr lang="en-US"/>
              <a:pPr>
                <a:defRPr/>
              </a:pPr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11398250" y="503238"/>
            <a:ext cx="280988" cy="204787"/>
          </a:xfrm>
          <a:prstGeom prst="rect">
            <a:avLst/>
          </a:prstGeom>
        </p:spPr>
        <p:txBody>
          <a:bodyPr wrap="none" lIns="72000" tIns="0" rIns="72000" bIns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317B48-8815-4F65-80BD-18F0D80C7CBB}" type="slidenum">
              <a:rPr lang="en-US" smtClean="0">
                <a:solidFill>
                  <a:schemeClr val="tx1"/>
                </a:solidFill>
                <a:ea typeface="Arial" charset="0"/>
                <a:cs typeface="Arial" charset="0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en-US" dirty="0">
              <a:solidFill>
                <a:schemeClr val="tx1"/>
              </a:solidFill>
              <a:ea typeface="Arial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2" r:id="rId4"/>
    <p:sldLayoutId id="2147483883" r:id="rId5"/>
    <p:sldLayoutId id="2147483884" r:id="rId6"/>
    <p:sldLayoutId id="2147483885" r:id="rId7"/>
    <p:sldLayoutId id="2147483886" r:id="rId8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chemeClr val="accent1"/>
          </a:solidFill>
          <a:latin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exto 4"/>
          <p:cNvSpPr>
            <a:spLocks noGrp="1"/>
          </p:cNvSpPr>
          <p:nvPr>
            <p:ph type="body" sz="quarter" idx="10"/>
          </p:nvPr>
        </p:nvSpPr>
        <p:spPr>
          <a:xfrm>
            <a:off x="1236000" y="5889530"/>
            <a:ext cx="9720000" cy="221599"/>
          </a:xfrm>
        </p:spPr>
        <p:txBody>
          <a:bodyPr/>
          <a:lstStyle/>
          <a:p>
            <a:pPr algn="ctr"/>
            <a:r>
              <a:rPr lang="es-ES" dirty="0" smtClean="0"/>
              <a:t>Proyecto de </a:t>
            </a:r>
            <a:r>
              <a:rPr lang="es-ES" dirty="0" err="1" smtClean="0"/>
              <a:t>embajador@s</a:t>
            </a:r>
            <a:r>
              <a:rPr lang="es-ES" dirty="0" smtClean="0"/>
              <a:t> de </a:t>
            </a:r>
            <a:r>
              <a:rPr lang="es-ES" dirty="0" smtClean="0"/>
              <a:t>oficios.</a:t>
            </a:r>
            <a:endParaRPr lang="es-ES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236000" y="1512000"/>
            <a:ext cx="9720000" cy="3591223"/>
          </a:xfrm>
        </p:spPr>
        <p:txBody>
          <a:bodyPr/>
          <a:lstStyle/>
          <a:p>
            <a:r>
              <a:rPr lang="es-ES" sz="4800" dirty="0" smtClean="0"/>
              <a:t>Dinámicas de orientación profesional “Come to…”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259727403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pedimos a los centros?</a:t>
            </a:r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1076770" y="1657884"/>
            <a:ext cx="10015671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i="0" dirty="0" smtClean="0">
                <a:latin typeface="Arial" charset="0"/>
                <a:ea typeface="Arial" charset="0"/>
                <a:cs typeface="Arial" charset="0"/>
              </a:rPr>
              <a:t>Etapa </a:t>
            </a:r>
            <a:r>
              <a:rPr lang="es-ES" sz="2000" b="1" i="0" smtClean="0">
                <a:latin typeface="Arial" charset="0"/>
                <a:ea typeface="Arial" charset="0"/>
                <a:cs typeface="Arial" charset="0"/>
              </a:rPr>
              <a:t>(grupos)en </a:t>
            </a:r>
            <a:r>
              <a:rPr lang="es-ES" sz="2000" b="1" i="0" dirty="0" smtClean="0">
                <a:latin typeface="Arial" charset="0"/>
                <a:ea typeface="Arial" charset="0"/>
                <a:cs typeface="Arial" charset="0"/>
              </a:rPr>
              <a:t>la que se hará la dinámica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b="1" i="0" dirty="0" smtClean="0">
                <a:latin typeface="Arial" charset="0"/>
                <a:ea typeface="Arial" charset="0"/>
                <a:cs typeface="Arial" charset="0"/>
              </a:rPr>
              <a:t>Fechas de realización de las dinámicas</a:t>
            </a:r>
            <a:endParaRPr lang="es-ES" sz="2000" b="1" i="0" dirty="0" smtClean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656175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Algunos datos.</a:t>
            </a:r>
            <a:endParaRPr lang="es-ES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374447736"/>
              </p:ext>
            </p:extLst>
          </p:nvPr>
        </p:nvGraphicFramePr>
        <p:xfrm>
          <a:off x="591903" y="1174411"/>
          <a:ext cx="1098419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4329983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624865706"/>
              </p:ext>
            </p:extLst>
          </p:nvPr>
        </p:nvGraphicFramePr>
        <p:xfrm>
          <a:off x="552628" y="719666"/>
          <a:ext cx="1108674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80057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Formato audiovisual del proyecto.</a:t>
            </a: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000652591"/>
              </p:ext>
            </p:extLst>
          </p:nvPr>
        </p:nvGraphicFramePr>
        <p:xfrm>
          <a:off x="1552486" y="1486969"/>
          <a:ext cx="9257944" cy="4482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4309695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Muchas gracias por su atención.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54507400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Marco de referencia.</a:t>
            </a:r>
            <a:endParaRPr lang="es-ES" dirty="0"/>
          </a:p>
        </p:txBody>
      </p:sp>
      <p:graphicFrame>
        <p:nvGraphicFramePr>
          <p:cNvPr id="5" name="Diagrama 4"/>
          <p:cNvGraphicFramePr/>
          <p:nvPr>
            <p:extLst/>
          </p:nvPr>
        </p:nvGraphicFramePr>
        <p:xfrm>
          <a:off x="742273" y="1275143"/>
          <a:ext cx="1068345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49595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Gestión de la carrera profesional.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dirty="0" smtClean="0"/>
              <a:t>Idea clave.</a:t>
            </a:r>
            <a:endParaRPr lang="es-ES" dirty="0"/>
          </a:p>
        </p:txBody>
      </p:sp>
      <p:graphicFrame>
        <p:nvGraphicFramePr>
          <p:cNvPr id="4" name="Diagrama 3"/>
          <p:cNvGraphicFramePr/>
          <p:nvPr>
            <p:extLst/>
          </p:nvPr>
        </p:nvGraphicFramePr>
        <p:xfrm>
          <a:off x="606751" y="1528721"/>
          <a:ext cx="10972800" cy="4950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072867" y="6212667"/>
            <a:ext cx="1002226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ES" sz="1400" i="0" u="none" strike="noStrike" cap="none" dirty="0" smtClean="0">
                <a:solidFill>
                  <a:schemeClr val="lt1"/>
                </a:solidFill>
              </a:rPr>
              <a:t>Intervenciones prácticas de orientación académica y profesional que es posible y necesario potenciar en el sistema educativo.</a:t>
            </a:r>
            <a:endParaRPr lang="es-ES" sz="1400" dirty="0" smtClean="0"/>
          </a:p>
          <a:p>
            <a:endParaRPr lang="es-ES" sz="1400" b="1" i="0" dirty="0" err="1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14270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Objetivo del programa.</a:t>
            </a: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36334855"/>
              </p:ext>
            </p:extLst>
          </p:nvPr>
        </p:nvGraphicFramePr>
        <p:xfrm>
          <a:off x="697907" y="1249505"/>
          <a:ext cx="1079618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388318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Sectores profesionales.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dirty="0" smtClean="0"/>
              <a:t>Sectores económicos estratégicos en Aragón.</a:t>
            </a: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681764106"/>
              </p:ext>
            </p:extLst>
          </p:nvPr>
        </p:nvGraphicFramePr>
        <p:xfrm>
          <a:off x="1340479" y="1820"/>
          <a:ext cx="948704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766329" y="4571935"/>
            <a:ext cx="1063534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ES" sz="2000" b="1" i="0" dirty="0" smtClean="0">
                <a:latin typeface="Arial" charset="0"/>
                <a:ea typeface="Arial" charset="0"/>
                <a:cs typeface="Arial" charset="0"/>
              </a:rPr>
              <a:t>Sectores con alta demanda en perfiles medios y superiores de Formación Profesional.</a:t>
            </a:r>
            <a:endParaRPr lang="es-ES" sz="2000" b="1" i="0" dirty="0" smtClean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953640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Metodología de la dinámica.</a:t>
            </a:r>
            <a:endParaRPr lang="es-ES" dirty="0"/>
          </a:p>
        </p:txBody>
      </p:sp>
      <p:graphicFrame>
        <p:nvGraphicFramePr>
          <p:cNvPr id="4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977617"/>
              </p:ext>
            </p:extLst>
          </p:nvPr>
        </p:nvGraphicFramePr>
        <p:xfrm>
          <a:off x="400407" y="1339000"/>
          <a:ext cx="6646944" cy="459474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98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8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5888">
                <a:tc>
                  <a:txBody>
                    <a:bodyPr/>
                    <a:lstStyle/>
                    <a:p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Minuto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Acción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375">
                <a:tc>
                  <a:txBody>
                    <a:bodyPr/>
                    <a:lstStyle/>
                    <a:p>
                      <a:pPr algn="ctr"/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0’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Bienvenida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375">
                <a:tc>
                  <a:txBody>
                    <a:bodyPr/>
                    <a:lstStyle/>
                    <a:p>
                      <a:pPr algn="ctr"/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2’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noProof="0" dirty="0" smtClean="0"/>
                        <a:t>Test previo sobre la industria 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375">
                <a:tc>
                  <a:txBody>
                    <a:bodyPr/>
                    <a:lstStyle/>
                    <a:p>
                      <a:pPr algn="ctr"/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7’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Proyección vídeo con explicación sobre </a:t>
                      </a:r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el sector.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375">
                <a:tc>
                  <a:txBody>
                    <a:bodyPr/>
                    <a:lstStyle/>
                    <a:p>
                      <a:pPr algn="ctr"/>
                      <a:r>
                        <a:rPr lang="es-ES" sz="1400" noProof="0" smtClean="0">
                          <a:solidFill>
                            <a:sysClr val="windowText" lastClr="000000"/>
                          </a:solidFill>
                        </a:rPr>
                        <a:t>10’</a:t>
                      </a:r>
                      <a:endParaRPr lang="es-ES" sz="1400" noProof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aseline="0" noProof="0" dirty="0" smtClean="0">
                          <a:solidFill>
                            <a:sysClr val="windowText" lastClr="000000"/>
                          </a:solidFill>
                        </a:rPr>
                        <a:t>División en grupos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375">
                <a:tc>
                  <a:txBody>
                    <a:bodyPr/>
                    <a:lstStyle/>
                    <a:p>
                      <a:pPr algn="ctr"/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15’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Explicación 1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375">
                <a:tc>
                  <a:txBody>
                    <a:bodyPr/>
                    <a:lstStyle/>
                    <a:p>
                      <a:pPr algn="ctr"/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20’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Explicación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375">
                <a:tc>
                  <a:txBody>
                    <a:bodyPr/>
                    <a:lstStyle/>
                    <a:p>
                      <a:pPr algn="ctr"/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25’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Explicación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375">
                <a:tc>
                  <a:txBody>
                    <a:bodyPr/>
                    <a:lstStyle/>
                    <a:p>
                      <a:pPr algn="ctr"/>
                      <a:r>
                        <a:rPr lang="es-ES" sz="1400" noProof="0" smtClean="0">
                          <a:solidFill>
                            <a:sysClr val="windowText" lastClr="000000"/>
                          </a:solidFill>
                        </a:rPr>
                        <a:t>30’</a:t>
                      </a:r>
                      <a:endParaRPr lang="es-ES" sz="1400" noProof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Explicación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375">
                <a:tc>
                  <a:txBody>
                    <a:bodyPr/>
                    <a:lstStyle/>
                    <a:p>
                      <a:pPr algn="ctr"/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35’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Explicación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8320">
                <a:tc>
                  <a:txBody>
                    <a:bodyPr/>
                    <a:lstStyle/>
                    <a:p>
                      <a:pPr algn="ctr"/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40’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noProof="0" dirty="0" smtClean="0"/>
                        <a:t>Puesta en común y explicación de las competencias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1375">
                <a:tc>
                  <a:txBody>
                    <a:bodyPr/>
                    <a:lstStyle/>
                    <a:p>
                      <a:pPr algn="ctr"/>
                      <a:r>
                        <a:rPr lang="es-ES" sz="1400" noProof="0" dirty="0" smtClean="0">
                          <a:solidFill>
                            <a:sysClr val="windowText" lastClr="000000"/>
                          </a:solidFill>
                        </a:rPr>
                        <a:t>50’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noProof="0" dirty="0" smtClean="0"/>
                        <a:t>Test posterior sobre la </a:t>
                      </a:r>
                      <a:r>
                        <a:rPr lang="es-ES" sz="1400" noProof="0" dirty="0" smtClean="0"/>
                        <a:t>industria,</a:t>
                      </a:r>
                      <a:r>
                        <a:rPr lang="es-ES" sz="1400" baseline="0" noProof="0" dirty="0" smtClean="0"/>
                        <a:t> </a:t>
                      </a:r>
                      <a:r>
                        <a:rPr lang="es-ES" sz="1400" noProof="0" dirty="0" smtClean="0"/>
                        <a:t>solicitud </a:t>
                      </a:r>
                      <a:r>
                        <a:rPr lang="es-ES" sz="1400" noProof="0" dirty="0" smtClean="0"/>
                        <a:t>del interés sobre los </a:t>
                      </a:r>
                      <a:r>
                        <a:rPr lang="es-ES" sz="1400" noProof="0" dirty="0" smtClean="0"/>
                        <a:t>oficios y cierre.</a:t>
                      </a:r>
                      <a:endParaRPr lang="es-ES" sz="1400" noProof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7520299" y="1339000"/>
            <a:ext cx="4072926" cy="15388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es-ES" sz="2000" i="0" dirty="0" smtClean="0">
                <a:latin typeface="Arial" charset="0"/>
                <a:ea typeface="Arial" charset="0"/>
                <a:cs typeface="Arial" charset="0"/>
              </a:rPr>
              <a:t>Dinámicas “de tú a tú” donde las personas embajadoras cuentan su experiencia y su profesión poniéndola en valor como elección vocacional. </a:t>
            </a:r>
          </a:p>
        </p:txBody>
      </p:sp>
    </p:spTree>
    <p:extLst>
      <p:ext uri="{BB962C8B-B14F-4D97-AF65-F5344CB8AC3E}">
        <p14:creationId xmlns:p14="http://schemas.microsoft.com/office/powerpoint/2010/main" val="570924136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4000" y="425068"/>
            <a:ext cx="9720000" cy="594000"/>
          </a:xfrm>
        </p:spPr>
        <p:txBody>
          <a:bodyPr/>
          <a:lstStyle/>
          <a:p>
            <a:r>
              <a:rPr lang="es-ES" sz="3200" dirty="0" smtClean="0"/>
              <a:t>Ejemplo de dinámica aula. Come to Industry!</a:t>
            </a:r>
            <a:endParaRPr lang="es-ES" sz="3200" dirty="0"/>
          </a:p>
        </p:txBody>
      </p:sp>
      <p:pic>
        <p:nvPicPr>
          <p:cNvPr id="4" name="Marcador de posición de imagen 4" descr="dinámica aula_caar.pptx - PowerPoin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07050" y="968904"/>
            <a:ext cx="8153900" cy="580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83893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Dinámicas en el centro.</a:t>
            </a: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553037946"/>
              </p:ext>
            </p:extLst>
          </p:nvPr>
        </p:nvGraphicFramePr>
        <p:xfrm>
          <a:off x="920097" y="1090365"/>
          <a:ext cx="1035180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911993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Post-dinámica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dirty="0" smtClean="0"/>
              <a:t>Para alumnado, familias y profesorado.</a:t>
            </a: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506610647"/>
              </p:ext>
            </p:extLst>
          </p:nvPr>
        </p:nvGraphicFramePr>
        <p:xfrm>
          <a:off x="720090" y="648503"/>
          <a:ext cx="1072782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6817227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Theme">
  <a:themeElements>
    <a:clrScheme name="">
      <a:dk1>
        <a:srgbClr val="1A1918"/>
      </a:dk1>
      <a:lt1>
        <a:srgbClr val="FFFFFF"/>
      </a:lt1>
      <a:dk2>
        <a:srgbClr val="646464"/>
      </a:dk2>
      <a:lt2>
        <a:srgbClr val="E1E1E1"/>
      </a:lt2>
      <a:accent1>
        <a:srgbClr val="500C0A"/>
      </a:accent1>
      <a:accent2>
        <a:srgbClr val="92060B"/>
      </a:accent2>
      <a:accent3>
        <a:srgbClr val="ED020D"/>
      </a:accent3>
      <a:accent4>
        <a:srgbClr val="FF5500"/>
      </a:accent4>
      <a:accent5>
        <a:srgbClr val="FFAA00"/>
      </a:accent5>
      <a:accent6>
        <a:srgbClr val="FFDC00"/>
      </a:accent6>
      <a:hlink>
        <a:srgbClr val="ED020D"/>
      </a:hlink>
      <a:folHlink>
        <a:srgbClr val="96A9A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>
          <a:defRPr sz="6600" b="1" i="0" dirty="0" err="1" smtClean="0">
            <a:solidFill>
              <a:schemeClr val="bg1"/>
            </a:solidFill>
            <a:latin typeface="Arial" charset="0"/>
            <a:ea typeface="Arial" charset="0"/>
            <a:cs typeface="Arial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9364</TotalTime>
  <Words>529</Words>
  <Application>Microsoft Office PowerPoint</Application>
  <PresentationFormat>Panorámica</PresentationFormat>
  <Paragraphs>85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Arial</vt:lpstr>
      <vt:lpstr>Office Theme</vt:lpstr>
      <vt:lpstr>Dinámicas de orientación profesional “Come to…”</vt:lpstr>
      <vt:lpstr>Marco de referencia.</vt:lpstr>
      <vt:lpstr>Gestión de la carrera profesional.</vt:lpstr>
      <vt:lpstr>Objetivo del programa.</vt:lpstr>
      <vt:lpstr>Sectores profesionales.</vt:lpstr>
      <vt:lpstr>Metodología de la dinámica.</vt:lpstr>
      <vt:lpstr>Ejemplo de dinámica aula. Come to Industry!</vt:lpstr>
      <vt:lpstr>Dinámicas en el centro.</vt:lpstr>
      <vt:lpstr>Post-dinámica</vt:lpstr>
      <vt:lpstr>¿Qué pedimos a los centros?</vt:lpstr>
      <vt:lpstr>Algunos datos.</vt:lpstr>
      <vt:lpstr>Presentación de PowerPoint</vt:lpstr>
      <vt:lpstr>Formato audiovisual del proyecto.</vt:lpstr>
      <vt:lpstr>Muchas gracias por su atención.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Microsoft Office User</dc:creator>
  <cp:keywords/>
  <dc:description/>
  <cp:lastModifiedBy>Administrador</cp:lastModifiedBy>
  <cp:revision>533</cp:revision>
  <cp:lastPrinted>2018-09-19T05:56:37Z</cp:lastPrinted>
  <dcterms:created xsi:type="dcterms:W3CDTF">2015-10-16T11:25:49Z</dcterms:created>
  <dcterms:modified xsi:type="dcterms:W3CDTF">2021-10-29T11:23:37Z</dcterms:modified>
  <cp:category/>
</cp:coreProperties>
</file>